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2"/>
  </p:notesMasterIdLst>
  <p:sldIdLst>
    <p:sldId id="2720" r:id="rId2"/>
    <p:sldId id="1749" r:id="rId3"/>
    <p:sldId id="2722" r:id="rId4"/>
    <p:sldId id="2740" r:id="rId5"/>
    <p:sldId id="2764" r:id="rId6"/>
    <p:sldId id="2835" r:id="rId7"/>
    <p:sldId id="2834" r:id="rId8"/>
    <p:sldId id="1748" r:id="rId9"/>
    <p:sldId id="1751" r:id="rId10"/>
    <p:sldId id="1752" r:id="rId11"/>
    <p:sldId id="1753" r:id="rId12"/>
    <p:sldId id="2823" r:id="rId13"/>
    <p:sldId id="2819" r:id="rId14"/>
    <p:sldId id="2007577695" r:id="rId15"/>
    <p:sldId id="2007577696" r:id="rId16"/>
    <p:sldId id="2007577666" r:id="rId17"/>
    <p:sldId id="2007577683" r:id="rId18"/>
    <p:sldId id="2007577684" r:id="rId19"/>
    <p:sldId id="2007577685" r:id="rId20"/>
    <p:sldId id="2007577686" r:id="rId21"/>
    <p:sldId id="2007577687" r:id="rId22"/>
    <p:sldId id="2007577688" r:id="rId23"/>
    <p:sldId id="2007577650" r:id="rId24"/>
    <p:sldId id="2007577651" r:id="rId25"/>
    <p:sldId id="2007577652" r:id="rId26"/>
    <p:sldId id="2007577700" r:id="rId27"/>
    <p:sldId id="2007577822" r:id="rId28"/>
    <p:sldId id="2007577823" r:id="rId29"/>
    <p:sldId id="1750" r:id="rId30"/>
    <p:sldId id="1754" r:id="rId31"/>
    <p:sldId id="1703" r:id="rId32"/>
    <p:sldId id="2007577814" r:id="rId33"/>
    <p:sldId id="2007577697" r:id="rId34"/>
    <p:sldId id="2007577698" r:id="rId35"/>
    <p:sldId id="2007577817" r:id="rId36"/>
    <p:sldId id="1757" r:id="rId37"/>
    <p:sldId id="2007577821" r:id="rId38"/>
    <p:sldId id="1758" r:id="rId39"/>
    <p:sldId id="2007577705" r:id="rId40"/>
    <p:sldId id="2891" r:id="rId41"/>
    <p:sldId id="2892" r:id="rId42"/>
    <p:sldId id="1759" r:id="rId43"/>
    <p:sldId id="1760" r:id="rId44"/>
    <p:sldId id="2893" r:id="rId45"/>
    <p:sldId id="1763" r:id="rId46"/>
    <p:sldId id="1663" r:id="rId47"/>
    <p:sldId id="2007577678" r:id="rId48"/>
    <p:sldId id="1664" r:id="rId49"/>
    <p:sldId id="2809" r:id="rId50"/>
    <p:sldId id="1678" r:id="rId51"/>
    <p:sldId id="2007577701" r:id="rId52"/>
    <p:sldId id="1666" r:id="rId53"/>
    <p:sldId id="2007577677" r:id="rId54"/>
    <p:sldId id="2007577702" r:id="rId55"/>
    <p:sldId id="2007577703" r:id="rId56"/>
    <p:sldId id="2007577818" r:id="rId57"/>
    <p:sldId id="2007577819" r:id="rId58"/>
    <p:sldId id="2007577815" r:id="rId59"/>
    <p:sldId id="2810" r:id="rId60"/>
    <p:sldId id="1696" r:id="rId61"/>
    <p:sldId id="2839" r:id="rId62"/>
    <p:sldId id="2007577655" r:id="rId63"/>
    <p:sldId id="2007577649" r:id="rId64"/>
    <p:sldId id="2007577704" r:id="rId65"/>
    <p:sldId id="1717" r:id="rId66"/>
    <p:sldId id="1719" r:id="rId67"/>
    <p:sldId id="1683" r:id="rId68"/>
    <p:sldId id="1722" r:id="rId69"/>
    <p:sldId id="1721" r:id="rId70"/>
    <p:sldId id="2007577689" r:id="rId71"/>
    <p:sldId id="1728" r:id="rId72"/>
    <p:sldId id="2811" r:id="rId73"/>
    <p:sldId id="1712" r:id="rId74"/>
    <p:sldId id="2845" r:id="rId75"/>
    <p:sldId id="2846" r:id="rId76"/>
    <p:sldId id="2847" r:id="rId77"/>
    <p:sldId id="2007577679" r:id="rId78"/>
    <p:sldId id="2007577682" r:id="rId79"/>
    <p:sldId id="2007577680" r:id="rId80"/>
    <p:sldId id="2812" r:id="rId81"/>
    <p:sldId id="2007577690" r:id="rId82"/>
    <p:sldId id="1740" r:id="rId83"/>
    <p:sldId id="1741" r:id="rId84"/>
    <p:sldId id="1744" r:id="rId85"/>
    <p:sldId id="2007577656" r:id="rId86"/>
    <p:sldId id="1745" r:id="rId87"/>
    <p:sldId id="2820" r:id="rId88"/>
    <p:sldId id="2824" r:id="rId89"/>
    <p:sldId id="2007577675" r:id="rId90"/>
    <p:sldId id="2007577669" r:id="rId91"/>
    <p:sldId id="2007577670" r:id="rId92"/>
    <p:sldId id="2007577671" r:id="rId93"/>
    <p:sldId id="2007577673" r:id="rId94"/>
    <p:sldId id="2007577676" r:id="rId95"/>
    <p:sldId id="1024" r:id="rId96"/>
    <p:sldId id="1025" r:id="rId97"/>
    <p:sldId id="2007577692" r:id="rId98"/>
    <p:sldId id="2007577693" r:id="rId99"/>
    <p:sldId id="2007577694" r:id="rId100"/>
    <p:sldId id="2007577667" r:id="rId101"/>
    <p:sldId id="2825" r:id="rId102"/>
    <p:sldId id="2815" r:id="rId103"/>
    <p:sldId id="2816" r:id="rId104"/>
    <p:sldId id="2007577643" r:id="rId105"/>
    <p:sldId id="2007577699" r:id="rId106"/>
    <p:sldId id="2007577644" r:id="rId107"/>
    <p:sldId id="2007577824" r:id="rId108"/>
    <p:sldId id="2007577646" r:id="rId109"/>
    <p:sldId id="2007577657" r:id="rId110"/>
    <p:sldId id="2007577658" r:id="rId111"/>
    <p:sldId id="2007577659" r:id="rId112"/>
    <p:sldId id="2007577660" r:id="rId113"/>
    <p:sldId id="2007577661" r:id="rId114"/>
    <p:sldId id="2007577663" r:id="rId115"/>
    <p:sldId id="2007577664" r:id="rId116"/>
    <p:sldId id="2007577665" r:id="rId117"/>
    <p:sldId id="2007577647" r:id="rId118"/>
    <p:sldId id="2889" r:id="rId119"/>
    <p:sldId id="2007577642" r:id="rId120"/>
    <p:sldId id="270" r:id="rId121"/>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692BD824-AE71-457F-847E-381391386C1C}">
          <p14:sldIdLst>
            <p14:sldId id="2720"/>
            <p14:sldId id="1749"/>
            <p14:sldId id="2722"/>
            <p14:sldId id="2740"/>
            <p14:sldId id="2764"/>
            <p14:sldId id="2835"/>
            <p14:sldId id="2834"/>
          </p14:sldIdLst>
        </p14:section>
        <p14:section name="1 注册登录" id="{F1EE1C3C-3802-429F-9FBB-071B2A6EADF6}">
          <p14:sldIdLst>
            <p14:sldId id="1748"/>
            <p14:sldId id="1751"/>
            <p14:sldId id="1752"/>
            <p14:sldId id="1753"/>
            <p14:sldId id="2823"/>
            <p14:sldId id="2819"/>
            <p14:sldId id="2007577695"/>
            <p14:sldId id="2007577696"/>
            <p14:sldId id="2007577666"/>
          </p14:sldIdLst>
        </p14:section>
        <p14:section name="首页资源" id="{3C1A0B31-5EA1-416D-9E92-28B8EB6A1E6B}">
          <p14:sldIdLst>
            <p14:sldId id="2007577683"/>
            <p14:sldId id="2007577684"/>
            <p14:sldId id="2007577685"/>
            <p14:sldId id="2007577686"/>
            <p14:sldId id="2007577687"/>
            <p14:sldId id="2007577688"/>
            <p14:sldId id="2007577650"/>
            <p14:sldId id="2007577651"/>
            <p14:sldId id="2007577652"/>
            <p14:sldId id="2007577700"/>
            <p14:sldId id="2007577822"/>
            <p14:sldId id="2007577823"/>
          </p14:sldIdLst>
        </p14:section>
        <p14:section name="2 管理资源" id="{6D40ED20-9F0C-4DD8-B153-95EB1052CBF9}">
          <p14:sldIdLst>
            <p14:sldId id="1750"/>
            <p14:sldId id="1754"/>
            <p14:sldId id="1703"/>
            <p14:sldId id="2007577814"/>
            <p14:sldId id="2007577697"/>
            <p14:sldId id="2007577698"/>
            <p14:sldId id="2007577817"/>
            <p14:sldId id="1757"/>
            <p14:sldId id="2007577821"/>
            <p14:sldId id="1758"/>
            <p14:sldId id="2007577705"/>
            <p14:sldId id="2891"/>
            <p14:sldId id="2892"/>
          </p14:sldIdLst>
        </p14:section>
        <p14:section name="3 阅读" id="{614B5B71-930D-4E55-BBA7-69E33E964A4E}">
          <p14:sldIdLst>
            <p14:sldId id="1759"/>
            <p14:sldId id="1760"/>
            <p14:sldId id="2893"/>
            <p14:sldId id="1763"/>
            <p14:sldId id="1663"/>
            <p14:sldId id="2007577678"/>
            <p14:sldId id="1664"/>
            <p14:sldId id="2809"/>
            <p14:sldId id="1678"/>
            <p14:sldId id="2007577701"/>
            <p14:sldId id="1666"/>
            <p14:sldId id="2007577677"/>
            <p14:sldId id="2007577702"/>
            <p14:sldId id="2007577703"/>
            <p14:sldId id="2007577818"/>
            <p14:sldId id="2007577819"/>
            <p14:sldId id="2007577815"/>
          </p14:sldIdLst>
        </p14:section>
        <p14:section name="4 创作" id="{CF5D324A-9367-4C18-8788-54B5DD704428}">
          <p14:sldIdLst>
            <p14:sldId id="2810"/>
            <p14:sldId id="1696"/>
            <p14:sldId id="2839"/>
            <p14:sldId id="2007577655"/>
            <p14:sldId id="2007577649"/>
            <p14:sldId id="2007577704"/>
            <p14:sldId id="1717"/>
            <p14:sldId id="1719"/>
            <p14:sldId id="1683"/>
            <p14:sldId id="1722"/>
            <p14:sldId id="1721"/>
            <p14:sldId id="2007577689"/>
            <p14:sldId id="1728"/>
          </p14:sldIdLst>
        </p14:section>
        <p14:section name="5 投稿" id="{CDD0204F-8F9F-443F-B2B9-E756A9AFD8F3}">
          <p14:sldIdLst>
            <p14:sldId id="2811"/>
            <p14:sldId id="1712"/>
            <p14:sldId id="2845"/>
            <p14:sldId id="2846"/>
            <p14:sldId id="2847"/>
            <p14:sldId id="2007577679"/>
            <p14:sldId id="2007577682"/>
            <p14:sldId id="2007577680"/>
          </p14:sldIdLst>
        </p14:section>
        <p14:section name="6 我的" id="{85F15150-3078-4A45-A917-B673767DCDBD}">
          <p14:sldIdLst>
            <p14:sldId id="2812"/>
            <p14:sldId id="2007577690"/>
            <p14:sldId id="1740"/>
            <p14:sldId id="1741"/>
            <p14:sldId id="1744"/>
            <p14:sldId id="2007577656"/>
            <p14:sldId id="1745"/>
            <p14:sldId id="2820"/>
          </p14:sldIdLst>
        </p14:section>
        <p14:section name="7 团队" id="{4E11C4BC-9B21-45D4-8144-36A5878E1344}">
          <p14:sldIdLst>
            <p14:sldId id="2824"/>
            <p14:sldId id="2007577675"/>
            <p14:sldId id="2007577669"/>
            <p14:sldId id="2007577670"/>
            <p14:sldId id="2007577671"/>
            <p14:sldId id="2007577673"/>
            <p14:sldId id="2007577676"/>
            <p14:sldId id="1024"/>
            <p14:sldId id="1025"/>
            <p14:sldId id="2007577692"/>
            <p14:sldId id="2007577693"/>
            <p14:sldId id="2007577694"/>
          </p14:sldIdLst>
        </p14:section>
        <p14:section name="8 APP" id="{182B7A24-7F01-440E-AD4D-ACD4645BCFDC}">
          <p14:sldIdLst>
            <p14:sldId id="2007577667"/>
            <p14:sldId id="2825"/>
            <p14:sldId id="2815"/>
            <p14:sldId id="2816"/>
            <p14:sldId id="2007577643"/>
            <p14:sldId id="2007577699"/>
            <p14:sldId id="2007577644"/>
            <p14:sldId id="2007577824"/>
            <p14:sldId id="2007577646"/>
          </p14:sldIdLst>
        </p14:section>
        <p14:section name="9 ESTUDY" id="{0818A085-9A18-4E00-B4BA-0A9383ECDAEA}">
          <p14:sldIdLst>
            <p14:sldId id="2007577657"/>
            <p14:sldId id="2007577658"/>
            <p14:sldId id="2007577659"/>
            <p14:sldId id="2007577660"/>
            <p14:sldId id="2007577661"/>
            <p14:sldId id="2007577663"/>
            <p14:sldId id="2007577664"/>
            <p14:sldId id="2007577665"/>
            <p14:sldId id="2007577647"/>
            <p14:sldId id="2889"/>
            <p14:sldId id="2007577642"/>
            <p14:sldId id="27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9" autoAdjust="0"/>
    <p:restoredTop sz="93401" autoAdjust="0"/>
  </p:normalViewPr>
  <p:slideViewPr>
    <p:cSldViewPr>
      <p:cViewPr varScale="1">
        <p:scale>
          <a:sx n="64" d="100"/>
          <a:sy n="64" d="100"/>
        </p:scale>
        <p:origin x="75"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27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61CC93-AE3A-4F79-9CE5-59AD92A1DBB9}" type="datetimeFigureOut">
              <a:rPr lang="zh-CN" altLang="en-US" smtClean="0"/>
              <a:t>2021/9/17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D9851-2020-48C3-9769-47FF5005DB91}" type="slidenum">
              <a:rPr lang="zh-CN" altLang="en-US" smtClean="0"/>
              <a:t>‹#›</a:t>
            </a:fld>
            <a:endParaRPr lang="zh-CN" altLang="en-US"/>
          </a:p>
        </p:txBody>
      </p:sp>
    </p:spTree>
    <p:extLst>
      <p:ext uri="{BB962C8B-B14F-4D97-AF65-F5344CB8AC3E}">
        <p14:creationId xmlns:p14="http://schemas.microsoft.com/office/powerpoint/2010/main" val="949556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大家好，这里是知网研学平台。</a:t>
            </a:r>
          </a:p>
          <a:p>
            <a:r>
              <a:rPr lang="zh-CN" altLang="zh-CN" sz="1200" kern="1200" dirty="0">
                <a:solidFill>
                  <a:schemeClr val="tx1"/>
                </a:solidFill>
                <a:effectLst/>
                <a:latin typeface="+mn-lt"/>
                <a:ea typeface="+mn-ea"/>
                <a:cs typeface="+mn-cs"/>
              </a:rPr>
              <a:t>研学平台是一个聚集“汇读写”三大功能的研究型学习平台。能够汇集资源、高效阅读、创作投稿。今天将为大家进行研学平台的产品介绍和使用演示。</a:t>
            </a:r>
          </a:p>
        </p:txBody>
      </p:sp>
      <p:sp>
        <p:nvSpPr>
          <p:cNvPr id="4" name="灯片编号占位符 3"/>
          <p:cNvSpPr>
            <a:spLocks noGrp="1"/>
          </p:cNvSpPr>
          <p:nvPr>
            <p:ph type="sldNum" sz="quarter" idx="10"/>
          </p:nvPr>
        </p:nvSpPr>
        <p:spPr/>
        <p:txBody>
          <a:bodyPr/>
          <a:lstStyle/>
          <a:p>
            <a:fld id="{81132072-3397-4267-98CA-27987554B5E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第二种：</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搜索栏输入 </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x.cnki.net</a:t>
            </a:r>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10</a:t>
            </a:fld>
            <a:endParaRPr lang="zh-CN" altLang="en-US"/>
          </a:p>
        </p:txBody>
      </p:sp>
    </p:spTree>
    <p:extLst>
      <p:ext uri="{BB962C8B-B14F-4D97-AF65-F5344CB8AC3E}">
        <p14:creationId xmlns:p14="http://schemas.microsoft.com/office/powerpoint/2010/main" val="185554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11</a:t>
            </a:fld>
            <a:endParaRPr lang="zh-CN" altLang="en-US"/>
          </a:p>
        </p:txBody>
      </p:sp>
    </p:spTree>
    <p:extLst>
      <p:ext uri="{BB962C8B-B14F-4D97-AF65-F5344CB8AC3E}">
        <p14:creationId xmlns:p14="http://schemas.microsoft.com/office/powerpoint/2010/main" val="30524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16</a:t>
            </a:fld>
            <a:endParaRPr lang="zh-CN" altLang="en-US"/>
          </a:p>
        </p:txBody>
      </p:sp>
    </p:spTree>
    <p:extLst>
      <p:ext uri="{BB962C8B-B14F-4D97-AF65-F5344CB8AC3E}">
        <p14:creationId xmlns:p14="http://schemas.microsoft.com/office/powerpoint/2010/main" val="8732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D243CDFF-A3CF-4D4F-BF21-3C8552951E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备注占位符 2">
            <a:extLst>
              <a:ext uri="{FF2B5EF4-FFF2-40B4-BE49-F238E27FC236}">
                <a16:creationId xmlns:a16="http://schemas.microsoft.com/office/drawing/2014/main" id="{C30302F1-C58B-458C-B822-50A8EA3F14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0836" name="灯片编号占位符 3">
            <a:extLst>
              <a:ext uri="{FF2B5EF4-FFF2-40B4-BE49-F238E27FC236}">
                <a16:creationId xmlns:a16="http://schemas.microsoft.com/office/drawing/2014/main" id="{FB7A518F-2A06-4488-A49A-4731434FE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31</a:t>
            </a:fld>
            <a:endParaRPr lang="zh-CN" altLang="en-US">
              <a:ea typeface="宋体" panose="02010600030101010101" pitchFamily="2" charset="-122"/>
            </a:endParaRPr>
          </a:p>
        </p:txBody>
      </p:sp>
    </p:spTree>
    <p:extLst>
      <p:ext uri="{BB962C8B-B14F-4D97-AF65-F5344CB8AC3E}">
        <p14:creationId xmlns:p14="http://schemas.microsoft.com/office/powerpoint/2010/main" val="2923452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D243CDFF-A3CF-4D4F-BF21-3C8552951E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备注占位符 2">
            <a:extLst>
              <a:ext uri="{FF2B5EF4-FFF2-40B4-BE49-F238E27FC236}">
                <a16:creationId xmlns:a16="http://schemas.microsoft.com/office/drawing/2014/main" id="{C30302F1-C58B-458C-B822-50A8EA3F14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0836" name="灯片编号占位符 3">
            <a:extLst>
              <a:ext uri="{FF2B5EF4-FFF2-40B4-BE49-F238E27FC236}">
                <a16:creationId xmlns:a16="http://schemas.microsoft.com/office/drawing/2014/main" id="{FB7A518F-2A06-4488-A49A-4731434FE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33</a:t>
            </a:fld>
            <a:endParaRPr lang="zh-CN" altLang="en-US">
              <a:ea typeface="宋体" panose="02010600030101010101" pitchFamily="2" charset="-122"/>
            </a:endParaRPr>
          </a:p>
        </p:txBody>
      </p:sp>
    </p:spTree>
    <p:extLst>
      <p:ext uri="{BB962C8B-B14F-4D97-AF65-F5344CB8AC3E}">
        <p14:creationId xmlns:p14="http://schemas.microsoft.com/office/powerpoint/2010/main" val="3459047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a:extLst>
              <a:ext uri="{FF2B5EF4-FFF2-40B4-BE49-F238E27FC236}">
                <a16:creationId xmlns:a16="http://schemas.microsoft.com/office/drawing/2014/main" id="{D243CDFF-A3CF-4D4F-BF21-3C8552951E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备注占位符 2">
            <a:extLst>
              <a:ext uri="{FF2B5EF4-FFF2-40B4-BE49-F238E27FC236}">
                <a16:creationId xmlns:a16="http://schemas.microsoft.com/office/drawing/2014/main" id="{C30302F1-C58B-458C-B822-50A8EA3F14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0836" name="灯片编号占位符 3">
            <a:extLst>
              <a:ext uri="{FF2B5EF4-FFF2-40B4-BE49-F238E27FC236}">
                <a16:creationId xmlns:a16="http://schemas.microsoft.com/office/drawing/2014/main" id="{FB7A518F-2A06-4488-A49A-4731434FE7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fontAlgn="base">
              <a:spcBef>
                <a:spcPct val="0"/>
              </a:spcBef>
              <a:spcAft>
                <a:spcPct val="0"/>
              </a:spcAft>
            </a:pPr>
            <a:fld id="{AF42038B-0C9E-47B1-ACCF-060655218586}" type="slidenum">
              <a:rPr lang="zh-CN" altLang="en-US" smtClean="0">
                <a:ea typeface="宋体" panose="02010600030101010101" pitchFamily="2" charset="-122"/>
              </a:rPr>
              <a:pPr fontAlgn="base">
                <a:spcBef>
                  <a:spcPct val="0"/>
                </a:spcBef>
                <a:spcAft>
                  <a:spcPct val="0"/>
                </a:spcAft>
              </a:pPr>
              <a:t>36</a:t>
            </a:fld>
            <a:endParaRPr lang="zh-CN" altLang="en-US">
              <a:ea typeface="宋体" panose="02010600030101010101" pitchFamily="2" charset="-122"/>
            </a:endParaRPr>
          </a:p>
        </p:txBody>
      </p:sp>
    </p:spTree>
    <p:extLst>
      <p:ext uri="{BB962C8B-B14F-4D97-AF65-F5344CB8AC3E}">
        <p14:creationId xmlns:p14="http://schemas.microsoft.com/office/powerpoint/2010/main" val="3132255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39</a:t>
            </a:fld>
            <a:endParaRPr lang="zh-CN" altLang="en-US"/>
          </a:p>
        </p:txBody>
      </p:sp>
    </p:spTree>
    <p:extLst>
      <p:ext uri="{BB962C8B-B14F-4D97-AF65-F5344CB8AC3E}">
        <p14:creationId xmlns:p14="http://schemas.microsoft.com/office/powerpoint/2010/main" val="3248977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42</a:t>
            </a:fld>
            <a:endParaRPr lang="zh-CN" altLang="en-US"/>
          </a:p>
        </p:txBody>
      </p:sp>
    </p:spTree>
    <p:extLst>
      <p:ext uri="{BB962C8B-B14F-4D97-AF65-F5344CB8AC3E}">
        <p14:creationId xmlns:p14="http://schemas.microsoft.com/office/powerpoint/2010/main" val="1419170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46</a:t>
            </a:fld>
            <a:endParaRPr lang="zh-CN" altLang="en-US"/>
          </a:p>
        </p:txBody>
      </p:sp>
    </p:spTree>
    <p:extLst>
      <p:ext uri="{BB962C8B-B14F-4D97-AF65-F5344CB8AC3E}">
        <p14:creationId xmlns:p14="http://schemas.microsoft.com/office/powerpoint/2010/main" val="2412231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47</a:t>
            </a:fld>
            <a:endParaRPr lang="zh-CN" altLang="en-US"/>
          </a:p>
        </p:txBody>
      </p:sp>
    </p:spTree>
    <p:extLst>
      <p:ext uri="{BB962C8B-B14F-4D97-AF65-F5344CB8AC3E}">
        <p14:creationId xmlns:p14="http://schemas.microsoft.com/office/powerpoint/2010/main" val="1310414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2</a:t>
            </a:fld>
            <a:endParaRPr lang="zh-CN" altLang="en-US"/>
          </a:p>
        </p:txBody>
      </p:sp>
    </p:spTree>
    <p:extLst>
      <p:ext uri="{BB962C8B-B14F-4D97-AF65-F5344CB8AC3E}">
        <p14:creationId xmlns:p14="http://schemas.microsoft.com/office/powerpoint/2010/main" val="35630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48</a:t>
            </a:fld>
            <a:endParaRPr lang="zh-CN" altLang="en-US"/>
          </a:p>
        </p:txBody>
      </p:sp>
    </p:spTree>
    <p:extLst>
      <p:ext uri="{BB962C8B-B14F-4D97-AF65-F5344CB8AC3E}">
        <p14:creationId xmlns:p14="http://schemas.microsoft.com/office/powerpoint/2010/main" val="2981928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50</a:t>
            </a:fld>
            <a:endParaRPr lang="zh-CN" altLang="en-US"/>
          </a:p>
        </p:txBody>
      </p:sp>
    </p:spTree>
    <p:extLst>
      <p:ext uri="{BB962C8B-B14F-4D97-AF65-F5344CB8AC3E}">
        <p14:creationId xmlns:p14="http://schemas.microsoft.com/office/powerpoint/2010/main" val="3568194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53</a:t>
            </a:fld>
            <a:endParaRPr lang="zh-CN" altLang="en-US"/>
          </a:p>
        </p:txBody>
      </p:sp>
    </p:spTree>
    <p:extLst>
      <p:ext uri="{BB962C8B-B14F-4D97-AF65-F5344CB8AC3E}">
        <p14:creationId xmlns:p14="http://schemas.microsoft.com/office/powerpoint/2010/main" val="1129602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54</a:t>
            </a:fld>
            <a:endParaRPr lang="zh-CN" altLang="en-US"/>
          </a:p>
        </p:txBody>
      </p:sp>
    </p:spTree>
    <p:extLst>
      <p:ext uri="{BB962C8B-B14F-4D97-AF65-F5344CB8AC3E}">
        <p14:creationId xmlns:p14="http://schemas.microsoft.com/office/powerpoint/2010/main" val="3641785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60</a:t>
            </a:fld>
            <a:endParaRPr lang="zh-CN" altLang="en-US"/>
          </a:p>
        </p:txBody>
      </p:sp>
    </p:spTree>
    <p:extLst>
      <p:ext uri="{BB962C8B-B14F-4D97-AF65-F5344CB8AC3E}">
        <p14:creationId xmlns:p14="http://schemas.microsoft.com/office/powerpoint/2010/main" val="2401591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64</a:t>
            </a:fld>
            <a:endParaRPr lang="zh-CN" altLang="en-US"/>
          </a:p>
        </p:txBody>
      </p:sp>
    </p:spTree>
    <p:extLst>
      <p:ext uri="{BB962C8B-B14F-4D97-AF65-F5344CB8AC3E}">
        <p14:creationId xmlns:p14="http://schemas.microsoft.com/office/powerpoint/2010/main" val="370670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幻灯片图像占位符 1">
            <a:extLst>
              <a:ext uri="{FF2B5EF4-FFF2-40B4-BE49-F238E27FC236}">
                <a16:creationId xmlns:a16="http://schemas.microsoft.com/office/drawing/2014/main" id="{9156E680-DEFB-414F-A0FE-D1C8C4A6779B}"/>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文本占位符 2">
            <a:extLst>
              <a:ext uri="{FF2B5EF4-FFF2-40B4-BE49-F238E27FC236}">
                <a16:creationId xmlns:a16="http://schemas.microsoft.com/office/drawing/2014/main" id="{09405A68-0EAD-4FA0-A32E-07C95301FEEF}"/>
              </a:ext>
            </a:extLst>
          </p:cNvPr>
          <p:cNvSpPr>
            <a:spLocks noGrp="1" noChangeArrowheads="1"/>
          </p:cNvSpPr>
          <p:nvPr>
            <p:ph type="body"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CN"/>
              <a:t>10</a:t>
            </a:r>
            <a:r>
              <a:rPr lang="zh-CN" altLang="en-US"/>
              <a:t>大来源专辑、</a:t>
            </a:r>
            <a:r>
              <a:rPr lang="en-US" altLang="zh-CN"/>
              <a:t>168</a:t>
            </a:r>
            <a:r>
              <a:rPr lang="zh-CN" altLang="en-US"/>
              <a:t>个学科，</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79</a:t>
            </a:fld>
            <a:endParaRPr lang="zh-CN" altLang="en-US"/>
          </a:p>
        </p:txBody>
      </p:sp>
    </p:spTree>
    <p:extLst>
      <p:ext uri="{BB962C8B-B14F-4D97-AF65-F5344CB8AC3E}">
        <p14:creationId xmlns:p14="http://schemas.microsoft.com/office/powerpoint/2010/main" val="2310554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ED1E37E-5ECA-4AE8-A2D7-F5F853D560DB}" type="slidenum">
              <a:rPr lang="en-US" smtClean="0"/>
              <a:pPr>
                <a:defRPr/>
              </a:pPr>
              <a:t>81</a:t>
            </a:fld>
            <a:endParaRPr lang="en-US"/>
          </a:p>
        </p:txBody>
      </p:sp>
    </p:spTree>
    <p:extLst>
      <p:ext uri="{BB962C8B-B14F-4D97-AF65-F5344CB8AC3E}">
        <p14:creationId xmlns:p14="http://schemas.microsoft.com/office/powerpoint/2010/main" val="126136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ED1E37E-5ECA-4AE8-A2D7-F5F853D560DB}" type="slidenum">
              <a:rPr lang="en-US" smtClean="0"/>
              <a:pPr>
                <a:defRPr/>
              </a:pPr>
              <a:t>82</a:t>
            </a:fld>
            <a:endParaRPr lang="en-US"/>
          </a:p>
        </p:txBody>
      </p:sp>
    </p:spTree>
    <p:extLst>
      <p:ext uri="{BB962C8B-B14F-4D97-AF65-F5344CB8AC3E}">
        <p14:creationId xmlns:p14="http://schemas.microsoft.com/office/powerpoint/2010/main" val="245404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a:t>
            </a:r>
            <a:r>
              <a:rPr lang="zh-CN" altLang="en-US" sz="1200" b="1" dirty="0">
                <a:solidFill>
                  <a:schemeClr val="tx2"/>
                </a:solidFill>
                <a:latin typeface="Calibri" panose="020F0502020204030204" pitchFamily="34" charset="0"/>
                <a:ea typeface="微软雅黑" panose="020B0503020204020204" pitchFamily="34" charset="-122"/>
                <a:sym typeface="Calibri" panose="020F0502020204030204" pitchFamily="34" charset="0"/>
              </a:rPr>
              <a:t>产品简介、定位及价值</a:t>
            </a:r>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3</a:t>
            </a:fld>
            <a:endParaRPr lang="zh-CN" altLang="en-US"/>
          </a:p>
        </p:txBody>
      </p:sp>
    </p:spTree>
    <p:extLst>
      <p:ext uri="{BB962C8B-B14F-4D97-AF65-F5344CB8AC3E}">
        <p14:creationId xmlns:p14="http://schemas.microsoft.com/office/powerpoint/2010/main" val="3726714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FED1E37E-5ECA-4AE8-A2D7-F5F853D560DB}" type="slidenum">
              <a:rPr lang="en-US" smtClean="0"/>
              <a:pPr>
                <a:defRPr/>
              </a:pPr>
              <a:t>83</a:t>
            </a:fld>
            <a:endParaRPr lang="en-US"/>
          </a:p>
        </p:txBody>
      </p:sp>
    </p:spTree>
    <p:extLst>
      <p:ext uri="{BB962C8B-B14F-4D97-AF65-F5344CB8AC3E}">
        <p14:creationId xmlns:p14="http://schemas.microsoft.com/office/powerpoint/2010/main" val="2025214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85</a:t>
            </a:fld>
            <a:endParaRPr lang="zh-CN" altLang="en-US"/>
          </a:p>
        </p:txBody>
      </p:sp>
    </p:spTree>
    <p:extLst>
      <p:ext uri="{BB962C8B-B14F-4D97-AF65-F5344CB8AC3E}">
        <p14:creationId xmlns:p14="http://schemas.microsoft.com/office/powerpoint/2010/main" val="2441035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90</a:t>
            </a:fld>
            <a:endParaRPr lang="zh-CN" altLang="en-US"/>
          </a:p>
        </p:txBody>
      </p:sp>
    </p:spTree>
    <p:extLst>
      <p:ext uri="{BB962C8B-B14F-4D97-AF65-F5344CB8AC3E}">
        <p14:creationId xmlns:p14="http://schemas.microsoft.com/office/powerpoint/2010/main" val="1933390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91</a:t>
            </a:fld>
            <a:endParaRPr lang="zh-CN" altLang="en-US"/>
          </a:p>
        </p:txBody>
      </p:sp>
    </p:spTree>
    <p:extLst>
      <p:ext uri="{BB962C8B-B14F-4D97-AF65-F5344CB8AC3E}">
        <p14:creationId xmlns:p14="http://schemas.microsoft.com/office/powerpoint/2010/main" val="2091013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a:extLst>
              <a:ext uri="{FF2B5EF4-FFF2-40B4-BE49-F238E27FC236}">
                <a16:creationId xmlns:a16="http://schemas.microsoft.com/office/drawing/2014/main" id="{73442694-9111-4398-B108-55030F170493}"/>
              </a:ext>
            </a:extLst>
          </p:cNvPr>
          <p:cNvSpPr>
            <a:spLocks noGrp="1" noRot="1" noChangeAspect="1" noChangeArrowheads="1" noTextEdit="1"/>
          </p:cNvSpPr>
          <p:nvPr>
            <p:ph type="sldImg"/>
          </p:nvPr>
        </p:nvSpPr>
        <p:spPr>
          <a:ln/>
        </p:spPr>
      </p:sp>
      <p:sp>
        <p:nvSpPr>
          <p:cNvPr id="44035" name="备注占位符 2">
            <a:extLst>
              <a:ext uri="{FF2B5EF4-FFF2-40B4-BE49-F238E27FC236}">
                <a16:creationId xmlns:a16="http://schemas.microsoft.com/office/drawing/2014/main" id="{7C59A3CB-F633-4910-AD6C-22C481CAFA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共享阅读页面：</a:t>
            </a:r>
            <a:endParaRPr lang="en-US" altLang="zh-CN"/>
          </a:p>
          <a:p>
            <a:r>
              <a:rPr lang="zh-CN" altLang="en-US"/>
              <a:t>点击消息中的共享资料，可进入资料的阅读页面。右侧可以看到我的笔记、他人共享笔记，可筛选查看不同的人共享的笔记。应用于教学场景即师生笔记互见。</a:t>
            </a:r>
          </a:p>
        </p:txBody>
      </p:sp>
      <p:sp>
        <p:nvSpPr>
          <p:cNvPr id="44036" name="灯片编号占位符 3">
            <a:extLst>
              <a:ext uri="{FF2B5EF4-FFF2-40B4-BE49-F238E27FC236}">
                <a16:creationId xmlns:a16="http://schemas.microsoft.com/office/drawing/2014/main" id="{AD1F6A47-2A49-4AD7-96F7-A3A3CACF10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fld id="{4E431E4F-0122-4A5E-A7A7-983A35FC865D}" type="slidenum">
              <a:rPr altLang="en-US" smtClean="0"/>
              <a:pPr>
                <a:buFont typeface="Arial" panose="020B0604020202020204" pitchFamily="34" charset="0"/>
                <a:buNone/>
              </a:pPr>
              <a:t>95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a:extLst>
              <a:ext uri="{FF2B5EF4-FFF2-40B4-BE49-F238E27FC236}">
                <a16:creationId xmlns:a16="http://schemas.microsoft.com/office/drawing/2014/main" id="{B393033B-6819-495A-905D-2CEBD73305D4}"/>
              </a:ext>
            </a:extLst>
          </p:cNvPr>
          <p:cNvSpPr>
            <a:spLocks noGrp="1" noRot="1" noChangeAspect="1" noChangeArrowheads="1" noTextEdit="1"/>
          </p:cNvSpPr>
          <p:nvPr>
            <p:ph type="sldImg"/>
          </p:nvPr>
        </p:nvSpPr>
        <p:spPr>
          <a:ln/>
        </p:spPr>
      </p:sp>
      <p:sp>
        <p:nvSpPr>
          <p:cNvPr id="46083" name="备注占位符 2">
            <a:extLst>
              <a:ext uri="{FF2B5EF4-FFF2-40B4-BE49-F238E27FC236}">
                <a16:creationId xmlns:a16="http://schemas.microsoft.com/office/drawing/2014/main" id="{5358C985-48BE-4B39-B8FF-651C7AEE70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t>共享阅读页面：</a:t>
            </a:r>
            <a:endParaRPr lang="en-US" altLang="zh-CN"/>
          </a:p>
          <a:p>
            <a:r>
              <a:rPr lang="zh-CN" altLang="en-US"/>
              <a:t>也可以具体查看每个段落中他人共享的笔记。</a:t>
            </a:r>
          </a:p>
        </p:txBody>
      </p:sp>
      <p:sp>
        <p:nvSpPr>
          <p:cNvPr id="46084" name="灯片编号占位符 3">
            <a:extLst>
              <a:ext uri="{FF2B5EF4-FFF2-40B4-BE49-F238E27FC236}">
                <a16:creationId xmlns:a16="http://schemas.microsoft.com/office/drawing/2014/main" id="{D6156B1C-469E-4EE8-8F33-5EA7E690A0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fld id="{84F9CF23-8AA8-4E36-A39D-7490BE06426F}" type="slidenum">
              <a:rPr altLang="en-US" smtClean="0"/>
              <a:pPr>
                <a:buFont typeface="Arial" panose="020B0604020202020204" pitchFamily="34" charset="0"/>
                <a:buNone/>
              </a:pPr>
              <a:t>96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99</a:t>
            </a:fld>
            <a:endParaRPr lang="zh-CN" altLang="en-US"/>
          </a:p>
        </p:txBody>
      </p:sp>
    </p:spTree>
    <p:extLst>
      <p:ext uri="{BB962C8B-B14F-4D97-AF65-F5344CB8AC3E}">
        <p14:creationId xmlns:p14="http://schemas.microsoft.com/office/powerpoint/2010/main" val="39574366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106</a:t>
            </a:fld>
            <a:endParaRPr lang="zh-CN" altLang="en-US"/>
          </a:p>
        </p:txBody>
      </p:sp>
    </p:spTree>
    <p:extLst>
      <p:ext uri="{BB962C8B-B14F-4D97-AF65-F5344CB8AC3E}">
        <p14:creationId xmlns:p14="http://schemas.microsoft.com/office/powerpoint/2010/main" val="1254305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108</a:t>
            </a:fld>
            <a:endParaRPr lang="zh-CN" altLang="en-US"/>
          </a:p>
        </p:txBody>
      </p:sp>
    </p:spTree>
    <p:extLst>
      <p:ext uri="{BB962C8B-B14F-4D97-AF65-F5344CB8AC3E}">
        <p14:creationId xmlns:p14="http://schemas.microsoft.com/office/powerpoint/2010/main" val="18453315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EEDFD74-AA5C-449A-9B5A-4FA2327ABF37}" type="slidenum">
              <a:rPr lang="zh-CN" altLang="en-US" smtClean="0"/>
              <a:t>119</a:t>
            </a:fld>
            <a:endParaRPr lang="zh-CN" altLang="en-US"/>
          </a:p>
        </p:txBody>
      </p:sp>
    </p:spTree>
    <p:extLst>
      <p:ext uri="{BB962C8B-B14F-4D97-AF65-F5344CB8AC3E}">
        <p14:creationId xmlns:p14="http://schemas.microsoft.com/office/powerpoint/2010/main" val="412469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读</a:t>
            </a:r>
          </a:p>
        </p:txBody>
      </p:sp>
      <p:sp>
        <p:nvSpPr>
          <p:cNvPr id="4" name="灯片编号占位符 3"/>
          <p:cNvSpPr>
            <a:spLocks noGrp="1"/>
          </p:cNvSpPr>
          <p:nvPr>
            <p:ph type="sldNum" sz="quarter" idx="5"/>
          </p:nvPr>
        </p:nvSpPr>
        <p:spPr/>
        <p:txBody>
          <a:bodyPr/>
          <a:lstStyle/>
          <a:p>
            <a:fld id="{39AD9851-2020-48C3-9769-47FF5005DB91}" type="slidenum">
              <a:rPr lang="zh-CN" altLang="en-US" smtClean="0"/>
              <a:t>4</a:t>
            </a:fld>
            <a:endParaRPr lang="zh-CN" altLang="en-US"/>
          </a:p>
        </p:txBody>
      </p:sp>
    </p:spTree>
    <p:extLst>
      <p:ext uri="{BB962C8B-B14F-4D97-AF65-F5344CB8AC3E}">
        <p14:creationId xmlns:p14="http://schemas.microsoft.com/office/powerpoint/2010/main" val="2209898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产品定位可以讲研学平台理解为自主探究、协同探究两个平台。</a:t>
            </a:r>
          </a:p>
          <a:p>
            <a:r>
              <a:rPr lang="zh-CN" altLang="zh-CN" sz="1200" kern="1200" dirty="0">
                <a:solidFill>
                  <a:schemeClr val="tx1"/>
                </a:solidFill>
                <a:effectLst/>
                <a:latin typeface="+mn-lt"/>
                <a:ea typeface="+mn-ea"/>
                <a:cs typeface="+mn-cs"/>
              </a:rPr>
              <a:t>自主探究，指个人学习、独立学习。协同探究，指群组学习、共同学习。 </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研学平台追求通过知识发现来获取知识、培养独立思考的自学能力，科学思维能力与创新素养能力。</a:t>
            </a:r>
          </a:p>
          <a:p>
            <a:r>
              <a:rPr lang="zh-CN" altLang="zh-CN" sz="1200" kern="1200" dirty="0">
                <a:solidFill>
                  <a:schemeClr val="tx1"/>
                </a:solidFill>
                <a:effectLst/>
                <a:latin typeface="+mn-lt"/>
                <a:ea typeface="+mn-ea"/>
                <a:cs typeface="+mn-cs"/>
              </a:rPr>
              <a:t>将知识与技能、情感、态度与价值观的培养融为一体，</a:t>
            </a:r>
          </a:p>
        </p:txBody>
      </p:sp>
      <p:sp>
        <p:nvSpPr>
          <p:cNvPr id="4" name="灯片编号占位符 3"/>
          <p:cNvSpPr>
            <a:spLocks noGrp="1"/>
          </p:cNvSpPr>
          <p:nvPr>
            <p:ph type="sldNum" sz="quarter" idx="5"/>
          </p:nvPr>
        </p:nvSpPr>
        <p:spPr/>
        <p:txBody>
          <a:bodyPr/>
          <a:lstStyle/>
          <a:p>
            <a:fld id="{39AD9851-2020-48C3-9769-47FF5005DB91}" type="slidenum">
              <a:rPr lang="zh-CN" altLang="en-US" smtClean="0"/>
              <a:t>5</a:t>
            </a:fld>
            <a:endParaRPr lang="zh-CN" altLang="en-US"/>
          </a:p>
        </p:txBody>
      </p:sp>
    </p:spTree>
    <p:extLst>
      <p:ext uri="{BB962C8B-B14F-4D97-AF65-F5344CB8AC3E}">
        <p14:creationId xmlns:p14="http://schemas.microsoft.com/office/powerpoint/2010/main" val="280046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产品价值分为汇读写三个部分</a:t>
            </a:r>
            <a:endParaRPr lang="en-US" altLang="zh-CN" dirty="0"/>
          </a:p>
          <a:p>
            <a:r>
              <a:rPr lang="zh-CN" altLang="en-US" dirty="0"/>
              <a:t>汇是汇集资源，包括</a:t>
            </a:r>
            <a:r>
              <a:rPr lang="en-US" altLang="zh-CN" dirty="0"/>
              <a:t>123456</a:t>
            </a:r>
            <a:r>
              <a:rPr lang="zh-CN" altLang="en-US" dirty="0"/>
              <a:t>等核心功能</a:t>
            </a:r>
            <a:endParaRPr lang="en-US" altLang="zh-CN" dirty="0"/>
          </a:p>
          <a:p>
            <a:r>
              <a:rPr lang="zh-CN" altLang="en-US" dirty="0"/>
              <a:t>读是深度研读，包括</a:t>
            </a:r>
            <a:r>
              <a:rPr lang="en-US" altLang="zh-CN" dirty="0"/>
              <a:t>123456</a:t>
            </a:r>
            <a:r>
              <a:rPr lang="zh-CN" altLang="en-US" dirty="0"/>
              <a:t>等核心功能</a:t>
            </a:r>
            <a:endParaRPr lang="en-US" altLang="zh-CN" dirty="0"/>
          </a:p>
          <a:p>
            <a:r>
              <a:rPr lang="zh-CN" altLang="en-US" dirty="0"/>
              <a:t>写是高效创作，包括</a:t>
            </a:r>
            <a:r>
              <a:rPr lang="en-US" altLang="zh-CN" dirty="0"/>
              <a:t>123456</a:t>
            </a:r>
            <a:r>
              <a:rPr lang="zh-CN" altLang="en-US" dirty="0"/>
              <a:t>等核心功能</a:t>
            </a:r>
          </a:p>
        </p:txBody>
      </p:sp>
      <p:sp>
        <p:nvSpPr>
          <p:cNvPr id="4" name="灯片编号占位符 3"/>
          <p:cNvSpPr>
            <a:spLocks noGrp="1"/>
          </p:cNvSpPr>
          <p:nvPr>
            <p:ph type="sldNum" sz="quarter" idx="5"/>
          </p:nvPr>
        </p:nvSpPr>
        <p:spPr/>
        <p:txBody>
          <a:bodyPr/>
          <a:lstStyle/>
          <a:p>
            <a:fld id="{39AD9851-2020-48C3-9769-47FF5005DB91}" type="slidenum">
              <a:rPr lang="zh-CN" altLang="en-US" smtClean="0"/>
              <a:t>6</a:t>
            </a:fld>
            <a:endParaRPr lang="zh-CN" altLang="en-US"/>
          </a:p>
        </p:txBody>
      </p:sp>
    </p:spTree>
    <p:extLst>
      <p:ext uri="{BB962C8B-B14F-4D97-AF65-F5344CB8AC3E}">
        <p14:creationId xmlns:p14="http://schemas.microsoft.com/office/powerpoint/2010/main" val="93257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下面向大家详细介绍研学平台的使用方法</a:t>
            </a:r>
          </a:p>
        </p:txBody>
      </p:sp>
      <p:sp>
        <p:nvSpPr>
          <p:cNvPr id="4" name="灯片编号占位符 3"/>
          <p:cNvSpPr>
            <a:spLocks noGrp="1"/>
          </p:cNvSpPr>
          <p:nvPr>
            <p:ph type="sldNum" sz="quarter" idx="5"/>
          </p:nvPr>
        </p:nvSpPr>
        <p:spPr/>
        <p:txBody>
          <a:bodyPr/>
          <a:lstStyle/>
          <a:p>
            <a:fld id="{39AD9851-2020-48C3-9769-47FF5005DB91}" type="slidenum">
              <a:rPr lang="zh-CN" altLang="en-US" smtClean="0"/>
              <a:t>7</a:t>
            </a:fld>
            <a:endParaRPr lang="zh-CN" altLang="en-US"/>
          </a:p>
        </p:txBody>
      </p:sp>
    </p:spTree>
    <p:extLst>
      <p:ext uri="{BB962C8B-B14F-4D97-AF65-F5344CB8AC3E}">
        <p14:creationId xmlns:p14="http://schemas.microsoft.com/office/powerpoint/2010/main" val="1511346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读</a:t>
            </a:r>
          </a:p>
        </p:txBody>
      </p:sp>
      <p:sp>
        <p:nvSpPr>
          <p:cNvPr id="4" name="灯片编号占位符 3"/>
          <p:cNvSpPr>
            <a:spLocks noGrp="1"/>
          </p:cNvSpPr>
          <p:nvPr>
            <p:ph type="sldNum" sz="quarter" idx="5"/>
          </p:nvPr>
        </p:nvSpPr>
        <p:spPr/>
        <p:txBody>
          <a:bodyPr/>
          <a:lstStyle/>
          <a:p>
            <a:fld id="{39AD9851-2020-48C3-9769-47FF5005DB91}" type="slidenum">
              <a:rPr lang="zh-CN" altLang="en-US" smtClean="0"/>
              <a:t>8</a:t>
            </a:fld>
            <a:endParaRPr lang="zh-CN" altLang="en-US"/>
          </a:p>
        </p:txBody>
      </p:sp>
    </p:spTree>
    <p:extLst>
      <p:ext uri="{BB962C8B-B14F-4D97-AF65-F5344CB8AC3E}">
        <p14:creationId xmlns:p14="http://schemas.microsoft.com/office/powerpoint/2010/main" val="2425623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研学平台的打开方式有两种，第一种，</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打开中国知网（</a:t>
            </a: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rPr>
              <a:t>cnki.net</a:t>
            </a: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 ，点击中间研究型学习平台</a:t>
            </a:r>
            <a:endParaRPr lang="zh-CN" altLang="en-US" dirty="0"/>
          </a:p>
        </p:txBody>
      </p:sp>
      <p:sp>
        <p:nvSpPr>
          <p:cNvPr id="4" name="灯片编号占位符 3"/>
          <p:cNvSpPr>
            <a:spLocks noGrp="1"/>
          </p:cNvSpPr>
          <p:nvPr>
            <p:ph type="sldNum" sz="quarter" idx="5"/>
          </p:nvPr>
        </p:nvSpPr>
        <p:spPr/>
        <p:txBody>
          <a:bodyPr/>
          <a:lstStyle/>
          <a:p>
            <a:fld id="{39AD9851-2020-48C3-9769-47FF5005DB91}" type="slidenum">
              <a:rPr lang="zh-CN" altLang="en-US" smtClean="0"/>
              <a:t>9</a:t>
            </a:fld>
            <a:endParaRPr lang="zh-CN" altLang="en-US"/>
          </a:p>
        </p:txBody>
      </p:sp>
    </p:spTree>
    <p:extLst>
      <p:ext uri="{BB962C8B-B14F-4D97-AF65-F5344CB8AC3E}">
        <p14:creationId xmlns:p14="http://schemas.microsoft.com/office/powerpoint/2010/main" val="2372430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36D1054-91E5-45C4-867C-09D3044B9EBB}"/>
              </a:ext>
            </a:extLst>
          </p:cNvPr>
          <p:cNvSpPr txBox="1">
            <a:spLocks/>
          </p:cNvSpPr>
          <p:nvPr userDrawn="1"/>
        </p:nvSpPr>
        <p:spPr>
          <a:xfrm>
            <a:off x="1367367" y="8210551"/>
            <a:ext cx="863600" cy="438149"/>
          </a:xfrm>
          <a:prstGeom prst="rect">
            <a:avLst/>
          </a:prstGeom>
        </p:spPr>
        <p:txBody>
          <a:bodyPr wrap="none" lIns="162560" tIns="81280" rIns="162560" bIns="8128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57C8EEDA-DE9F-4F85-823C-DDCE68AA5482}" type="slidenum">
              <a:rPr lang="en-US" sz="1867" smtClean="0">
                <a:solidFill>
                  <a:srgbClr val="FFFFFF"/>
                </a:solidFill>
                <a:latin typeface="Bebas Neue" charset="0"/>
                <a:ea typeface="Bebas Neue" charset="0"/>
                <a:cs typeface="Bebas Neue" charset="0"/>
              </a:rPr>
              <a:pPr algn="l" fontAlgn="auto">
                <a:spcBef>
                  <a:spcPts val="0"/>
                </a:spcBef>
                <a:spcAft>
                  <a:spcPts val="0"/>
                </a:spcAft>
                <a:defRPr/>
              </a:pPr>
              <a:t>‹#›</a:t>
            </a:fld>
            <a:endParaRPr lang="en-US" sz="1867" dirty="0">
              <a:solidFill>
                <a:srgbClr val="FFFFFF"/>
              </a:solidFill>
              <a:latin typeface="Bebas Neue" charset="0"/>
              <a:ea typeface="Bebas Neue" charset="0"/>
              <a:cs typeface="Bebas Neue" charset="0"/>
            </a:endParaRPr>
          </a:p>
        </p:txBody>
      </p:sp>
      <p:sp>
        <p:nvSpPr>
          <p:cNvPr id="3" name="TextBox 16">
            <a:extLst>
              <a:ext uri="{FF2B5EF4-FFF2-40B4-BE49-F238E27FC236}">
                <a16:creationId xmlns:a16="http://schemas.microsoft.com/office/drawing/2014/main" id="{426946E0-E85A-4B68-B190-4176C1446E32}"/>
              </a:ext>
            </a:extLst>
          </p:cNvPr>
          <p:cNvSpPr txBox="1">
            <a:spLocks noChangeArrowheads="1"/>
          </p:cNvSpPr>
          <p:nvPr userDrawn="1"/>
        </p:nvSpPr>
        <p:spPr bwMode="auto">
          <a:xfrm>
            <a:off x="804334" y="8225367"/>
            <a:ext cx="849913" cy="379656"/>
          </a:xfrm>
          <a:prstGeom prst="rect">
            <a:avLst/>
          </a:prstGeom>
          <a:noFill/>
          <a:ln>
            <a:noFill/>
          </a:ln>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defRPr/>
            </a:pPr>
            <a:r>
              <a:rPr lang="en-US" altLang="zh-CN" sz="1867">
                <a:solidFill>
                  <a:srgbClr val="FFFFFF"/>
                </a:solidFill>
                <a:latin typeface="Bebas Neue"/>
                <a:ea typeface="Bebas Neue"/>
                <a:cs typeface="Bebas Neue"/>
              </a:rPr>
              <a:t>Slide  /</a:t>
            </a:r>
          </a:p>
        </p:txBody>
      </p:sp>
      <p:sp>
        <p:nvSpPr>
          <p:cNvPr id="4" name="Rectangle 3">
            <a:extLst>
              <a:ext uri="{FF2B5EF4-FFF2-40B4-BE49-F238E27FC236}">
                <a16:creationId xmlns:a16="http://schemas.microsoft.com/office/drawing/2014/main" id="{09A04B1E-6442-4E4A-8F37-039BB15CD9AA}"/>
              </a:ext>
            </a:extLst>
          </p:cNvPr>
          <p:cNvSpPr/>
          <p:nvPr userDrawn="1"/>
        </p:nvSpPr>
        <p:spPr>
          <a:xfrm>
            <a:off x="0" y="0"/>
            <a:ext cx="16256000" cy="9144000"/>
          </a:xfrm>
          <a:prstGeom prst="rect">
            <a:avLst/>
          </a:prstGeom>
          <a:solidFill>
            <a:schemeClr val="tx1">
              <a:alpha val="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400"/>
          </a:p>
        </p:txBody>
      </p:sp>
    </p:spTree>
    <p:extLst>
      <p:ext uri="{BB962C8B-B14F-4D97-AF65-F5344CB8AC3E}">
        <p14:creationId xmlns:p14="http://schemas.microsoft.com/office/powerpoint/2010/main" val="32818093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33889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2.xml"/><Relationship Id="rId4" Type="http://schemas.openxmlformats.org/officeDocument/2006/relationships/image" Target="../media/image14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2.xml"/><Relationship Id="rId5" Type="http://schemas.openxmlformats.org/officeDocument/2006/relationships/image" Target="../media/image144.png"/><Relationship Id="rId4" Type="http://schemas.openxmlformats.org/officeDocument/2006/relationships/image" Target="../media/image14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12.xml"/><Relationship Id="rId4" Type="http://schemas.openxmlformats.org/officeDocument/2006/relationships/image" Target="../media/image147.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150.jpeg"/><Relationship Id="rId4" Type="http://schemas.openxmlformats.org/officeDocument/2006/relationships/image" Target="../media/image149.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2.xml"/><Relationship Id="rId4" Type="http://schemas.openxmlformats.org/officeDocument/2006/relationships/image" Target="../media/image153.png"/></Relationships>
</file>

<file path=ppt/slides/_rels/slide10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156.png"/><Relationship Id="rId5" Type="http://schemas.openxmlformats.org/officeDocument/2006/relationships/image" Target="../media/image141.jpeg"/><Relationship Id="rId4" Type="http://schemas.openxmlformats.org/officeDocument/2006/relationships/image" Target="../media/image155.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170.png"/></Relationships>
</file>

<file path=ppt/slides/_rels/slide11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12.xml"/><Relationship Id="rId4" Type="http://schemas.openxmlformats.org/officeDocument/2006/relationships/image" Target="../media/image175.png"/></Relationships>
</file>

<file path=ppt/slides/_rels/slide119.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10" Type="http://schemas.openxmlformats.org/officeDocument/2006/relationships/image" Target="../media/image183.jpeg"/><Relationship Id="rId4" Type="http://schemas.openxmlformats.org/officeDocument/2006/relationships/image" Target="../media/image177.png"/><Relationship Id="rId9" Type="http://schemas.openxmlformats.org/officeDocument/2006/relationships/image" Target="../media/image182.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9.xml"/><Relationship Id="rId13" Type="http://schemas.openxmlformats.org/officeDocument/2006/relationships/slide" Target="slide88.xml"/><Relationship Id="rId3" Type="http://schemas.openxmlformats.org/officeDocument/2006/relationships/image" Target="../media/image3.jpeg"/><Relationship Id="rId7" Type="http://schemas.openxmlformats.org/officeDocument/2006/relationships/slide" Target="slide42.xml"/><Relationship Id="rId12"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29.xml"/><Relationship Id="rId11" Type="http://schemas.openxmlformats.org/officeDocument/2006/relationships/slide" Target="slide3.xml"/><Relationship Id="rId5" Type="http://schemas.openxmlformats.org/officeDocument/2006/relationships/slide" Target="slide8.xml"/><Relationship Id="rId15" Type="http://schemas.openxmlformats.org/officeDocument/2006/relationships/slide" Target="slide17.xml"/><Relationship Id="rId10" Type="http://schemas.openxmlformats.org/officeDocument/2006/relationships/slide" Target="slide80.xml"/><Relationship Id="rId4" Type="http://schemas.openxmlformats.org/officeDocument/2006/relationships/image" Target="../media/image4.png"/><Relationship Id="rId9" Type="http://schemas.openxmlformats.org/officeDocument/2006/relationships/slide" Target="slide72.xml"/><Relationship Id="rId14" Type="http://schemas.openxmlformats.org/officeDocument/2006/relationships/slide" Target="slide109.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notesSlide" Target="../notesSlides/notesSlide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3.xml"/><Relationship Id="rId5" Type="http://schemas.openxmlformats.org/officeDocument/2006/relationships/tags" Target="../tags/tag5.xml"/><Relationship Id="rId4"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0.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106.png"/><Relationship Id="rId4" Type="http://schemas.openxmlformats.org/officeDocument/2006/relationships/image" Target="../media/image10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108.pn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8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9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2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E4313A3-6674-404B-9106-0B87FF5556D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066800"/>
            <a:ext cx="6521952" cy="7222715"/>
          </a:xfrm>
          <a:prstGeom prst="roundRect">
            <a:avLst/>
          </a:prstGeom>
        </p:spPr>
      </p:pic>
      <p:sp>
        <p:nvSpPr>
          <p:cNvPr id="16" name="矩形 15">
            <a:extLst>
              <a:ext uri="{FF2B5EF4-FFF2-40B4-BE49-F238E27FC236}">
                <a16:creationId xmlns:a16="http://schemas.microsoft.com/office/drawing/2014/main" id="{0DAA960B-2B46-44DF-93D3-FAFF30CA733F}"/>
              </a:ext>
            </a:extLst>
          </p:cNvPr>
          <p:cNvSpPr/>
          <p:nvPr/>
        </p:nvSpPr>
        <p:spPr>
          <a:xfrm>
            <a:off x="6570393" y="2917449"/>
            <a:ext cx="2266413" cy="1214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17" name="TextBox 5">
            <a:extLst>
              <a:ext uri="{FF2B5EF4-FFF2-40B4-BE49-F238E27FC236}">
                <a16:creationId xmlns:a16="http://schemas.microsoft.com/office/drawing/2014/main" id="{717A613C-FE1D-47A7-AE70-9DD391AAC137}"/>
              </a:ext>
            </a:extLst>
          </p:cNvPr>
          <p:cNvSpPr txBox="1"/>
          <p:nvPr/>
        </p:nvSpPr>
        <p:spPr>
          <a:xfrm>
            <a:off x="7083978" y="5265423"/>
            <a:ext cx="8740209" cy="397905"/>
          </a:xfrm>
          <a:prstGeom prst="rect">
            <a:avLst/>
          </a:prstGeom>
          <a:noFill/>
        </p:spPr>
        <p:txBody>
          <a:bodyPr wrap="square" lIns="126913" tIns="63456" rIns="126913" bIns="63456" rtlCol="0">
            <a:spAutoFit/>
          </a:bodyPr>
          <a:lstStyle/>
          <a:p>
            <a:pPr algn="dist" defTabSz="1269122">
              <a:defRPr/>
            </a:pPr>
            <a:r>
              <a:rPr lang="en-US" altLang="zh-CN" sz="1753" kern="0" spc="525" dirty="0">
                <a:latin typeface="Calibri" panose="020F0502020204030204" pitchFamily="34" charset="0"/>
                <a:ea typeface="微软雅黑" panose="020B0503020204020204" pitchFamily="34" charset="-122"/>
                <a:sym typeface="Calibri" panose="020F0502020204030204" pitchFamily="34" charset="0"/>
              </a:rPr>
              <a:t>Research Learning Platform</a:t>
            </a:r>
          </a:p>
        </p:txBody>
      </p:sp>
      <p:cxnSp>
        <p:nvCxnSpPr>
          <p:cNvPr id="19" name="直接连接符 18">
            <a:extLst>
              <a:ext uri="{FF2B5EF4-FFF2-40B4-BE49-F238E27FC236}">
                <a16:creationId xmlns:a16="http://schemas.microsoft.com/office/drawing/2014/main" id="{10B5B711-0957-4B2F-978D-A69A4639DCEE}"/>
              </a:ext>
            </a:extLst>
          </p:cNvPr>
          <p:cNvCxnSpPr/>
          <p:nvPr/>
        </p:nvCxnSpPr>
        <p:spPr>
          <a:xfrm>
            <a:off x="7176902" y="5105400"/>
            <a:ext cx="864728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原创设计师QQ598969553      _8">
            <a:extLst>
              <a:ext uri="{FF2B5EF4-FFF2-40B4-BE49-F238E27FC236}">
                <a16:creationId xmlns:a16="http://schemas.microsoft.com/office/drawing/2014/main" id="{F3A3C112-3AC5-4649-B898-7063DDC63820}"/>
              </a:ext>
            </a:extLst>
          </p:cNvPr>
          <p:cNvSpPr>
            <a:spLocks noChangeArrowheads="1"/>
          </p:cNvSpPr>
          <p:nvPr/>
        </p:nvSpPr>
        <p:spPr bwMode="auto">
          <a:xfrm>
            <a:off x="7176901" y="5639478"/>
            <a:ext cx="8478787" cy="563039"/>
          </a:xfrm>
          <a:prstGeom prst="rect">
            <a:avLst/>
          </a:prstGeom>
          <a:noFill/>
          <a:ln w="9525">
            <a:noFill/>
            <a:miter lim="800000"/>
          </a:ln>
        </p:spPr>
        <p:txBody>
          <a:bodyPr wrap="square" lIns="0" tIns="0" rIns="0" bIns="0">
            <a:spAutoFit/>
          </a:bodyPr>
          <a:lstStyle/>
          <a:p>
            <a:pPr algn="r">
              <a:lnSpc>
                <a:spcPct val="200000"/>
              </a:lnSpc>
              <a:buFont typeface="Arial" panose="020B0604020202020204" pitchFamily="34" charset="0"/>
              <a:buNone/>
            </a:pPr>
            <a:r>
              <a:rPr lang="zh-CN" altLang="en-US" sz="2133" spc="800" dirty="0">
                <a:solidFill>
                  <a:schemeClr val="tx2"/>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a:t>
            </a:r>
            <a:r>
              <a:rPr lang="zh-CN" altLang="en-US" sz="2133" b="1" spc="800" dirty="0">
                <a:solidFill>
                  <a:schemeClr val="tx2"/>
                </a:solidFill>
                <a:latin typeface="Calibri" panose="020F0502020204030204" pitchFamily="34" charset="0"/>
                <a:ea typeface="微软雅黑" panose="020B0503020204020204" pitchFamily="34" charset="-122"/>
                <a:cs typeface="Arial" panose="020B0604020202020204" pitchFamily="34" charset="0"/>
                <a:sym typeface="Calibri" panose="020F0502020204030204" pitchFamily="34" charset="0"/>
              </a:rPr>
              <a:t>中国知网研学平台事业本部</a:t>
            </a:r>
          </a:p>
        </p:txBody>
      </p:sp>
      <p:sp>
        <p:nvSpPr>
          <p:cNvPr id="21" name="原创设计师QQ598969553      _12">
            <a:extLst>
              <a:ext uri="{FF2B5EF4-FFF2-40B4-BE49-F238E27FC236}">
                <a16:creationId xmlns:a16="http://schemas.microsoft.com/office/drawing/2014/main" id="{C1701155-CAFB-483A-9EB7-F1D6DBBEA34F}"/>
              </a:ext>
            </a:extLst>
          </p:cNvPr>
          <p:cNvSpPr>
            <a:spLocks noChangeArrowheads="1"/>
          </p:cNvSpPr>
          <p:nvPr/>
        </p:nvSpPr>
        <p:spPr bwMode="auto">
          <a:xfrm>
            <a:off x="6680187" y="3720737"/>
            <a:ext cx="9144000" cy="902876"/>
          </a:xfrm>
          <a:prstGeom prst="rect">
            <a:avLst/>
          </a:prstGeom>
          <a:solidFill>
            <a:schemeClr val="tx2"/>
          </a:solidFill>
          <a:ln w="9525">
            <a:noFill/>
            <a:miter lim="800000"/>
          </a:ln>
        </p:spPr>
        <p:txBody>
          <a:bodyPr wrap="square" lIns="0" tIns="0" rIns="0" bIns="0">
            <a:spAutoFit/>
          </a:bodyPr>
          <a:lstStyle/>
          <a:p>
            <a:pPr algn="r"/>
            <a:r>
              <a:rPr lang="zh-CN" altLang="en-US" sz="5867" dirty="0">
                <a:solidFill>
                  <a:schemeClr val="bg1"/>
                </a:solidFill>
                <a:latin typeface="华文中宋" panose="02010600040101010101" pitchFamily="2" charset="-122"/>
                <a:ea typeface="华文中宋" panose="02010600040101010101" pitchFamily="2" charset="-122"/>
                <a:cs typeface="宋体" panose="02010600030101010101" pitchFamily="2" charset="-122"/>
                <a:sym typeface="Calibri" panose="020F0502020204030204" pitchFamily="34" charset="0"/>
              </a:rPr>
              <a:t>知网研学平台介绍及演示</a:t>
            </a:r>
            <a:endParaRPr lang="en-US" altLang="zh-CN" sz="5867" dirty="0">
              <a:solidFill>
                <a:schemeClr val="bg1"/>
              </a:solidFill>
              <a:latin typeface="华文中宋" panose="02010600040101010101" pitchFamily="2" charset="-122"/>
              <a:ea typeface="华文中宋" panose="02010600040101010101" pitchFamily="2" charset="-122"/>
              <a:cs typeface="宋体" panose="02010600030101010101" pitchFamily="2" charset="-122"/>
              <a:sym typeface="Calibri" panose="020F0502020204030204" pitchFamily="34" charset="0"/>
            </a:endParaRPr>
          </a:p>
        </p:txBody>
      </p:sp>
      <p:pic>
        <p:nvPicPr>
          <p:cNvPr id="22" name="图片 21">
            <a:extLst>
              <a:ext uri="{FF2B5EF4-FFF2-40B4-BE49-F238E27FC236}">
                <a16:creationId xmlns:a16="http://schemas.microsoft.com/office/drawing/2014/main" id="{433166FE-4271-4A17-A155-72CFB165C3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8571" y="381000"/>
            <a:ext cx="823992" cy="823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D015452-E403-4D3C-A076-8E1B4828A51B}"/>
              </a:ext>
            </a:extLst>
          </p:cNvPr>
          <p:cNvGrpSpPr/>
          <p:nvPr/>
        </p:nvGrpSpPr>
        <p:grpSpPr>
          <a:xfrm>
            <a:off x="889000" y="1828800"/>
            <a:ext cx="14794148" cy="7261893"/>
            <a:chOff x="889000" y="1828800"/>
            <a:chExt cx="14794148" cy="7261893"/>
          </a:xfrm>
        </p:grpSpPr>
        <p:pic>
          <p:nvPicPr>
            <p:cNvPr id="3" name="图片 2">
              <a:extLst>
                <a:ext uri="{FF2B5EF4-FFF2-40B4-BE49-F238E27FC236}">
                  <a16:creationId xmlns:a16="http://schemas.microsoft.com/office/drawing/2014/main" id="{E92E2682-6C19-455B-8138-C704649BC68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89000" y="1828800"/>
              <a:ext cx="14794148" cy="7261893"/>
            </a:xfrm>
            <a:prstGeom prst="rect">
              <a:avLst/>
            </a:prstGeom>
          </p:spPr>
        </p:pic>
        <p:pic>
          <p:nvPicPr>
            <p:cNvPr id="2" name="图片 1">
              <a:extLst>
                <a:ext uri="{FF2B5EF4-FFF2-40B4-BE49-F238E27FC236}">
                  <a16:creationId xmlns:a16="http://schemas.microsoft.com/office/drawing/2014/main" id="{6D9DD1AE-D0D2-4983-B006-C47D4B18F1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5000" y="7467600"/>
              <a:ext cx="4972050" cy="714375"/>
            </a:xfrm>
            <a:prstGeom prst="rect">
              <a:avLst/>
            </a:prstGeom>
          </p:spPr>
        </p:pic>
      </p:grpSp>
      <p:grpSp>
        <p:nvGrpSpPr>
          <p:cNvPr id="8" name="组合 7">
            <a:extLst>
              <a:ext uri="{FF2B5EF4-FFF2-40B4-BE49-F238E27FC236}">
                <a16:creationId xmlns:a16="http://schemas.microsoft.com/office/drawing/2014/main" id="{A5A2BF44-E69E-466F-BAA8-493EAB3CBCFC}"/>
              </a:ext>
            </a:extLst>
          </p:cNvPr>
          <p:cNvGrpSpPr>
            <a:grpSpLocks/>
          </p:cNvGrpSpPr>
          <p:nvPr/>
        </p:nvGrpSpPr>
        <p:grpSpPr bwMode="auto">
          <a:xfrm>
            <a:off x="2336800" y="1787487"/>
            <a:ext cx="5943600" cy="2065355"/>
            <a:chOff x="1529726" y="2380420"/>
            <a:chExt cx="5399471" cy="1876659"/>
          </a:xfrm>
        </p:grpSpPr>
        <p:sp>
          <p:nvSpPr>
            <p:cNvPr id="9" name="文本框 23">
              <a:extLst>
                <a:ext uri="{FF2B5EF4-FFF2-40B4-BE49-F238E27FC236}">
                  <a16:creationId xmlns:a16="http://schemas.microsoft.com/office/drawing/2014/main" id="{0B5C9E6E-1957-4801-B130-2FFAA8B27FDB}"/>
                </a:ext>
              </a:extLst>
            </p:cNvPr>
            <p:cNvSpPr txBox="1">
              <a:spLocks noChangeArrowheads="1"/>
            </p:cNvSpPr>
            <p:nvPr/>
          </p:nvSpPr>
          <p:spPr bwMode="auto">
            <a:xfrm>
              <a:off x="1529726" y="2380420"/>
              <a:ext cx="1938272" cy="383396"/>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a:p>
          </p:txBody>
        </p:sp>
        <p:sp>
          <p:nvSpPr>
            <p:cNvPr id="10" name="矩形标注">
              <a:extLst>
                <a:ext uri="{FF2B5EF4-FFF2-40B4-BE49-F238E27FC236}">
                  <a16:creationId xmlns:a16="http://schemas.microsoft.com/office/drawing/2014/main" id="{E9A07CF5-9717-4265-AEF1-0FE641FBAC6C}"/>
                </a:ext>
              </a:extLst>
            </p:cNvPr>
            <p:cNvSpPr/>
            <p:nvPr/>
          </p:nvSpPr>
          <p:spPr>
            <a:xfrm>
              <a:off x="2983430" y="3456531"/>
              <a:ext cx="3945767" cy="800548"/>
            </a:xfrm>
            <a:prstGeom prst="wedgeRectCallout">
              <a:avLst>
                <a:gd name="adj1" fmla="val -38693"/>
                <a:gd name="adj2" fmla="val -121571"/>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搜索栏输入 </a:t>
              </a:r>
              <a:r>
                <a:rPr lang="en-US" altLang="zh-CN"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x.cnki.net</a:t>
              </a:r>
            </a:p>
          </p:txBody>
        </p:sp>
      </p:grpSp>
      <p:grpSp>
        <p:nvGrpSpPr>
          <p:cNvPr id="11" name="组合 10">
            <a:extLst>
              <a:ext uri="{FF2B5EF4-FFF2-40B4-BE49-F238E27FC236}">
                <a16:creationId xmlns:a16="http://schemas.microsoft.com/office/drawing/2014/main" id="{3437EEC2-7A5B-4A63-8F62-F2BD7BC74524}"/>
              </a:ext>
            </a:extLst>
          </p:cNvPr>
          <p:cNvGrpSpPr/>
          <p:nvPr/>
        </p:nvGrpSpPr>
        <p:grpSpPr>
          <a:xfrm>
            <a:off x="0" y="286082"/>
            <a:ext cx="8407400" cy="933118"/>
            <a:chOff x="0" y="286082"/>
            <a:chExt cx="8407400" cy="933118"/>
          </a:xfrm>
        </p:grpSpPr>
        <p:sp>
          <p:nvSpPr>
            <p:cNvPr id="12" name="稻壳儿春秋广告/盗版必究        原创来源：http://chn.docer.com/works?userid=199329941#!/work_time">
              <a:extLst>
                <a:ext uri="{FF2B5EF4-FFF2-40B4-BE49-F238E27FC236}">
                  <a16:creationId xmlns:a16="http://schemas.microsoft.com/office/drawing/2014/main" id="{3F6CF555-DB95-43F4-807B-8E6AD66C7D17}"/>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打开知网研学</a:t>
              </a:r>
            </a:p>
          </p:txBody>
        </p:sp>
        <p:sp>
          <p:nvSpPr>
            <p:cNvPr id="13" name="稻壳儿春秋广告/盗版必究        原创来源：http://chn.docer.com/works?userid=199329941#!/work_time">
              <a:extLst>
                <a:ext uri="{FF2B5EF4-FFF2-40B4-BE49-F238E27FC236}">
                  <a16:creationId xmlns:a16="http://schemas.microsoft.com/office/drawing/2014/main" id="{1B29D502-05A1-495B-AC9C-F94BBB1B4A0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方法②：搜索栏输入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x.cnki.net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稻壳儿春秋广告/盗版必究        原创来源：http://chn.docer.com/works?userid=199329941#!/work_time">
              <a:extLst>
                <a:ext uri="{FF2B5EF4-FFF2-40B4-BE49-F238E27FC236}">
                  <a16:creationId xmlns:a16="http://schemas.microsoft.com/office/drawing/2014/main" id="{7EC2848C-EBCB-4CDE-96D8-65771A7F08F8}"/>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6887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036291" y="2667000"/>
            <a:ext cx="5943600"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第九步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手机端使用方法</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94790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9356201-CAE9-4059-BF5F-786EC00D7246}"/>
              </a:ext>
            </a:extLst>
          </p:cNvPr>
          <p:cNvGrpSpPr/>
          <p:nvPr/>
        </p:nvGrpSpPr>
        <p:grpSpPr>
          <a:xfrm>
            <a:off x="1422400" y="1447800"/>
            <a:ext cx="13067482" cy="7172455"/>
            <a:chOff x="2108200" y="1143000"/>
            <a:chExt cx="13067482" cy="7172455"/>
          </a:xfrm>
        </p:grpSpPr>
        <p:pic>
          <p:nvPicPr>
            <p:cNvPr id="2" name="图片 1">
              <a:extLst>
                <a:ext uri="{FF2B5EF4-FFF2-40B4-BE49-F238E27FC236}">
                  <a16:creationId xmlns:a16="http://schemas.microsoft.com/office/drawing/2014/main" id="{D2DDD6CD-EE98-489B-98CA-00718287926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565400" y="1143000"/>
              <a:ext cx="12610282" cy="7172455"/>
            </a:xfrm>
            <a:prstGeom prst="rect">
              <a:avLst/>
            </a:prstGeom>
          </p:spPr>
        </p:pic>
        <p:pic>
          <p:nvPicPr>
            <p:cNvPr id="3" name="图片 2">
              <a:extLst>
                <a:ext uri="{FF2B5EF4-FFF2-40B4-BE49-F238E27FC236}">
                  <a16:creationId xmlns:a16="http://schemas.microsoft.com/office/drawing/2014/main" id="{C14A7EA8-A4E2-4BC0-892D-103FC589A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108200" y="1143000"/>
              <a:ext cx="2209800" cy="1095375"/>
            </a:xfrm>
            <a:prstGeom prst="rect">
              <a:avLst/>
            </a:prstGeom>
          </p:spPr>
        </p:pic>
      </p:grpSp>
      <p:grpSp>
        <p:nvGrpSpPr>
          <p:cNvPr id="5" name="组合 4">
            <a:extLst>
              <a:ext uri="{FF2B5EF4-FFF2-40B4-BE49-F238E27FC236}">
                <a16:creationId xmlns:a16="http://schemas.microsoft.com/office/drawing/2014/main" id="{6F32ACD9-1E5B-4EDE-AC0E-9A91C1F5978C}"/>
              </a:ext>
            </a:extLst>
          </p:cNvPr>
          <p:cNvGrpSpPr/>
          <p:nvPr/>
        </p:nvGrpSpPr>
        <p:grpSpPr>
          <a:xfrm>
            <a:off x="-101600" y="229781"/>
            <a:ext cx="8407400" cy="933118"/>
            <a:chOff x="0" y="286082"/>
            <a:chExt cx="8407400" cy="933118"/>
          </a:xfrm>
        </p:grpSpPr>
        <p:sp>
          <p:nvSpPr>
            <p:cNvPr id="6" name="稻壳儿春秋广告/盗版必究        原创来源：http://chn.docer.com/works?userid=199329941#!/work_time">
              <a:extLst>
                <a:ext uri="{FF2B5EF4-FFF2-40B4-BE49-F238E27FC236}">
                  <a16:creationId xmlns:a16="http://schemas.microsoft.com/office/drawing/2014/main" id="{3D779FF2-6DAB-43D7-B0D7-AE2019605F0F}"/>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手机</a:t>
              </a:r>
              <a:r>
                <a:rPr lang="en-US" altLang="zh-CN" sz="2400" b="1" dirty="0">
                  <a:solidFill>
                    <a:srgbClr val="0070C0"/>
                  </a:solidFill>
                  <a:latin typeface="微软雅黑" panose="020B0503020204020204" pitchFamily="34" charset="-122"/>
                  <a:ea typeface="微软雅黑" panose="020B0503020204020204" pitchFamily="34" charset="-122"/>
                </a:rPr>
                <a:t>APP</a:t>
              </a:r>
              <a:r>
                <a:rPr lang="zh-CN" altLang="en-US" sz="2400" b="1" dirty="0">
                  <a:solidFill>
                    <a:srgbClr val="0070C0"/>
                  </a:solidFill>
                  <a:latin typeface="微软雅黑" panose="020B0503020204020204" pitchFamily="34" charset="-122"/>
                  <a:ea typeface="微软雅黑" panose="020B0503020204020204" pitchFamily="34" charset="-122"/>
                </a:rPr>
                <a:t>端</a:t>
              </a:r>
            </a:p>
          </p:txBody>
        </p:sp>
        <p:sp>
          <p:nvSpPr>
            <p:cNvPr id="7" name="稻壳儿春秋广告/盗版必究        原创来源：http://chn.docer.com/works?userid=199329941#!/work_time">
              <a:extLst>
                <a:ext uri="{FF2B5EF4-FFF2-40B4-BE49-F238E27FC236}">
                  <a16:creationId xmlns:a16="http://schemas.microsoft.com/office/drawing/2014/main" id="{DF4F5139-7785-44D2-B109-C8A268F56FEC}"/>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下载“知网研学”</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APP</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稻壳儿春秋广告/盗版必究        原创来源：http://chn.docer.com/works?userid=199329941#!/work_time">
              <a:extLst>
                <a:ext uri="{FF2B5EF4-FFF2-40B4-BE49-F238E27FC236}">
                  <a16:creationId xmlns:a16="http://schemas.microsoft.com/office/drawing/2014/main" id="{FEA0EE99-B249-4F97-92DA-1D4C06CEC02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632901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2832C5-4D8B-4443-8FF6-DFF3EC60549F}"/>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644696" y="76200"/>
            <a:ext cx="4225018" cy="8686800"/>
          </a:xfrm>
          <a:prstGeom prst="rect">
            <a:avLst/>
          </a:prstGeom>
          <a:ln>
            <a:solidFill>
              <a:schemeClr val="bg1">
                <a:lumMod val="50000"/>
              </a:schemeClr>
            </a:solidFill>
          </a:ln>
        </p:spPr>
      </p:pic>
      <p:grpSp>
        <p:nvGrpSpPr>
          <p:cNvPr id="4" name="组合 3">
            <a:extLst>
              <a:ext uri="{FF2B5EF4-FFF2-40B4-BE49-F238E27FC236}">
                <a16:creationId xmlns:a16="http://schemas.microsoft.com/office/drawing/2014/main" id="{183DE1E1-74AE-4183-9E7C-F006AA6B550E}"/>
              </a:ext>
            </a:extLst>
          </p:cNvPr>
          <p:cNvGrpSpPr>
            <a:grpSpLocks/>
          </p:cNvGrpSpPr>
          <p:nvPr/>
        </p:nvGrpSpPr>
        <p:grpSpPr bwMode="auto">
          <a:xfrm>
            <a:off x="4958896" y="304800"/>
            <a:ext cx="4741408" cy="3844888"/>
            <a:chOff x="1875846" y="-250631"/>
            <a:chExt cx="4307338" cy="3493610"/>
          </a:xfrm>
        </p:grpSpPr>
        <p:sp>
          <p:nvSpPr>
            <p:cNvPr id="5" name="文本框 23">
              <a:extLst>
                <a:ext uri="{FF2B5EF4-FFF2-40B4-BE49-F238E27FC236}">
                  <a16:creationId xmlns:a16="http://schemas.microsoft.com/office/drawing/2014/main" id="{E130AB15-AC47-4A4E-8A6F-A97A09F34F62}"/>
                </a:ext>
              </a:extLst>
            </p:cNvPr>
            <p:cNvSpPr txBox="1">
              <a:spLocks noChangeArrowheads="1"/>
            </p:cNvSpPr>
            <p:nvPr/>
          </p:nvSpPr>
          <p:spPr bwMode="auto">
            <a:xfrm>
              <a:off x="2652761" y="2241945"/>
              <a:ext cx="3530423" cy="100103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a:p>
          </p:txBody>
        </p:sp>
        <p:sp>
          <p:nvSpPr>
            <p:cNvPr id="6" name="矩形标注">
              <a:extLst>
                <a:ext uri="{FF2B5EF4-FFF2-40B4-BE49-F238E27FC236}">
                  <a16:creationId xmlns:a16="http://schemas.microsoft.com/office/drawing/2014/main" id="{156E5415-0010-4D7D-B7DC-6876D184A6D8}"/>
                </a:ext>
              </a:extLst>
            </p:cNvPr>
            <p:cNvSpPr/>
            <p:nvPr/>
          </p:nvSpPr>
          <p:spPr>
            <a:xfrm>
              <a:off x="1875846" y="-250631"/>
              <a:ext cx="3184304" cy="1001034"/>
            </a:xfrm>
            <a:prstGeom prst="wedgeRectCallout">
              <a:avLst>
                <a:gd name="adj1" fmla="val -11186"/>
                <a:gd name="adj2" fmla="val 178810"/>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已注册用户</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输入账号密码进行登录</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8" name="图片 7">
            <a:extLst>
              <a:ext uri="{FF2B5EF4-FFF2-40B4-BE49-F238E27FC236}">
                <a16:creationId xmlns:a16="http://schemas.microsoft.com/office/drawing/2014/main" id="{A9B3212E-3F0B-4BAD-B2C5-FAE645A0E81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566400" y="76200"/>
            <a:ext cx="4225018" cy="8763000"/>
          </a:xfrm>
          <a:prstGeom prst="rect">
            <a:avLst/>
          </a:prstGeom>
          <a:ln>
            <a:solidFill>
              <a:schemeClr val="bg1">
                <a:lumMod val="50000"/>
              </a:schemeClr>
            </a:solidFill>
          </a:ln>
        </p:spPr>
      </p:pic>
      <p:grpSp>
        <p:nvGrpSpPr>
          <p:cNvPr id="14" name="组合 13">
            <a:extLst>
              <a:ext uri="{FF2B5EF4-FFF2-40B4-BE49-F238E27FC236}">
                <a16:creationId xmlns:a16="http://schemas.microsoft.com/office/drawing/2014/main" id="{79DB2929-6D65-4F45-B86D-1E009452353F}"/>
              </a:ext>
            </a:extLst>
          </p:cNvPr>
          <p:cNvGrpSpPr/>
          <p:nvPr/>
        </p:nvGrpSpPr>
        <p:grpSpPr>
          <a:xfrm>
            <a:off x="7244896" y="930030"/>
            <a:ext cx="7273018" cy="4632570"/>
            <a:chOff x="5305878" y="930030"/>
            <a:chExt cx="7273018" cy="4632570"/>
          </a:xfrm>
        </p:grpSpPr>
        <p:grpSp>
          <p:nvGrpSpPr>
            <p:cNvPr id="9" name="组合 8">
              <a:extLst>
                <a:ext uri="{FF2B5EF4-FFF2-40B4-BE49-F238E27FC236}">
                  <a16:creationId xmlns:a16="http://schemas.microsoft.com/office/drawing/2014/main" id="{4D11ED6C-5394-4456-9E7D-36BA0A9E2EC4}"/>
                </a:ext>
              </a:extLst>
            </p:cNvPr>
            <p:cNvGrpSpPr>
              <a:grpSpLocks/>
            </p:cNvGrpSpPr>
            <p:nvPr/>
          </p:nvGrpSpPr>
          <p:grpSpPr bwMode="auto">
            <a:xfrm>
              <a:off x="8100105" y="930030"/>
              <a:ext cx="4478791" cy="4317716"/>
              <a:chOff x="814618" y="-1275002"/>
              <a:chExt cx="4068763" cy="3923239"/>
            </a:xfrm>
          </p:grpSpPr>
          <p:sp>
            <p:nvSpPr>
              <p:cNvPr id="10" name="文本框 23">
                <a:extLst>
                  <a:ext uri="{FF2B5EF4-FFF2-40B4-BE49-F238E27FC236}">
                    <a16:creationId xmlns:a16="http://schemas.microsoft.com/office/drawing/2014/main" id="{5506B4B6-3F20-4AFB-BC16-93C0DAF19122}"/>
                  </a:ext>
                </a:extLst>
              </p:cNvPr>
              <p:cNvSpPr txBox="1">
                <a:spLocks noChangeArrowheads="1"/>
              </p:cNvSpPr>
              <p:nvPr/>
            </p:nvSpPr>
            <p:spPr bwMode="auto">
              <a:xfrm>
                <a:off x="1591533" y="-1275002"/>
                <a:ext cx="3291848" cy="1800193"/>
              </a:xfrm>
              <a:prstGeom prst="rect">
                <a:avLst/>
              </a:prstGeom>
              <a:noFill/>
              <a:ln w="28575">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1" name="矩形标注">
                <a:extLst>
                  <a:ext uri="{FF2B5EF4-FFF2-40B4-BE49-F238E27FC236}">
                    <a16:creationId xmlns:a16="http://schemas.microsoft.com/office/drawing/2014/main" id="{91390F58-6277-4706-8965-9F9C21126934}"/>
                  </a:ext>
                </a:extLst>
              </p:cNvPr>
              <p:cNvSpPr/>
              <p:nvPr/>
            </p:nvSpPr>
            <p:spPr>
              <a:xfrm>
                <a:off x="814618" y="1647203"/>
                <a:ext cx="3599647" cy="1001034"/>
              </a:xfrm>
              <a:prstGeom prst="wedgeRectCallout">
                <a:avLst>
                  <a:gd name="adj1" fmla="val -84812"/>
                  <a:gd name="adj2" fmla="val 56287"/>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未注册用户</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点击下方注册新用户</a:t>
                </a:r>
              </a:p>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通过手机号和验证码进行注册</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
          <p:nvSpPr>
            <p:cNvPr id="13" name="文本框 23">
              <a:extLst>
                <a:ext uri="{FF2B5EF4-FFF2-40B4-BE49-F238E27FC236}">
                  <a16:creationId xmlns:a16="http://schemas.microsoft.com/office/drawing/2014/main" id="{8CE75CE6-CB46-4CEA-ADF3-BE20D8F8B529}"/>
                </a:ext>
              </a:extLst>
            </p:cNvPr>
            <p:cNvSpPr txBox="1">
              <a:spLocks noChangeArrowheads="1"/>
            </p:cNvSpPr>
            <p:nvPr/>
          </p:nvSpPr>
          <p:spPr bwMode="auto">
            <a:xfrm>
              <a:off x="5305878" y="5140289"/>
              <a:ext cx="990600" cy="422311"/>
            </a:xfrm>
            <a:prstGeom prst="rect">
              <a:avLst/>
            </a:prstGeom>
            <a:noFill/>
            <a:ln w="28575">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grpSp>
        <p:nvGrpSpPr>
          <p:cNvPr id="12" name="组合 11">
            <a:extLst>
              <a:ext uri="{FF2B5EF4-FFF2-40B4-BE49-F238E27FC236}">
                <a16:creationId xmlns:a16="http://schemas.microsoft.com/office/drawing/2014/main" id="{94DB7BF0-1E97-4CC4-95BE-29905D4D56D7}"/>
              </a:ext>
            </a:extLst>
          </p:cNvPr>
          <p:cNvGrpSpPr/>
          <p:nvPr/>
        </p:nvGrpSpPr>
        <p:grpSpPr>
          <a:xfrm>
            <a:off x="-101600" y="229781"/>
            <a:ext cx="8407400" cy="933118"/>
            <a:chOff x="0" y="286082"/>
            <a:chExt cx="8407400" cy="933118"/>
          </a:xfrm>
        </p:grpSpPr>
        <p:sp>
          <p:nvSpPr>
            <p:cNvPr id="15" name="稻壳儿春秋广告/盗版必究        原创来源：http://chn.docer.com/works?userid=199329941#!/work_time">
              <a:extLst>
                <a:ext uri="{FF2B5EF4-FFF2-40B4-BE49-F238E27FC236}">
                  <a16:creationId xmlns:a16="http://schemas.microsoft.com/office/drawing/2014/main" id="{69C8E8BF-6D22-464A-85CE-A8AF7804D91B}"/>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登录</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注册</a:t>
              </a:r>
            </a:p>
          </p:txBody>
        </p:sp>
        <p:sp>
          <p:nvSpPr>
            <p:cNvPr id="16" name="稻壳儿春秋广告/盗版必究        原创来源：http://chn.docer.com/works?userid=199329941#!/work_time">
              <a:extLst>
                <a:ext uri="{FF2B5EF4-FFF2-40B4-BE49-F238E27FC236}">
                  <a16:creationId xmlns:a16="http://schemas.microsoft.com/office/drawing/2014/main" id="{C818011C-9521-4EC2-847E-FE65D04C2CB0}"/>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已注册用户</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未注册用户</a:t>
              </a:r>
            </a:p>
          </p:txBody>
        </p:sp>
        <p:sp>
          <p:nvSpPr>
            <p:cNvPr id="17" name="稻壳儿春秋广告/盗版必究        原创来源：http://chn.docer.com/works?userid=199329941#!/work_time">
              <a:extLst>
                <a:ext uri="{FF2B5EF4-FFF2-40B4-BE49-F238E27FC236}">
                  <a16:creationId xmlns:a16="http://schemas.microsoft.com/office/drawing/2014/main" id="{5A66D9BA-443A-42CA-BABD-8BF6DA1F321D}"/>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705013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8E12528-3B0C-4157-A421-73AB32978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781" y="260666"/>
            <a:ext cx="3984135" cy="8622667"/>
          </a:xfrm>
          <a:prstGeom prst="rect">
            <a:avLst/>
          </a:prstGeom>
        </p:spPr>
      </p:pic>
      <p:pic>
        <p:nvPicPr>
          <p:cNvPr id="12" name="图片 11">
            <a:extLst>
              <a:ext uri="{FF2B5EF4-FFF2-40B4-BE49-F238E27FC236}">
                <a16:creationId xmlns:a16="http://schemas.microsoft.com/office/drawing/2014/main" id="{44375ADE-014A-491C-8505-7723EBA4A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53204" y="319488"/>
            <a:ext cx="3851329" cy="8335245"/>
          </a:xfrm>
          <a:prstGeom prst="rect">
            <a:avLst/>
          </a:prstGeom>
        </p:spPr>
      </p:pic>
      <p:pic>
        <p:nvPicPr>
          <p:cNvPr id="7" name="图片 6">
            <a:extLst>
              <a:ext uri="{FF2B5EF4-FFF2-40B4-BE49-F238E27FC236}">
                <a16:creationId xmlns:a16="http://schemas.microsoft.com/office/drawing/2014/main" id="{D25F4286-30FA-4EB1-9C01-2FF3289183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864265" y="234675"/>
            <a:ext cx="4024123" cy="8709212"/>
          </a:xfrm>
          <a:prstGeom prst="rect">
            <a:avLst/>
          </a:prstGeom>
          <a:ln>
            <a:solidFill>
              <a:schemeClr val="tx1"/>
            </a:solidFill>
          </a:ln>
        </p:spPr>
      </p:pic>
      <p:grpSp>
        <p:nvGrpSpPr>
          <p:cNvPr id="4" name="组合 3">
            <a:extLst>
              <a:ext uri="{FF2B5EF4-FFF2-40B4-BE49-F238E27FC236}">
                <a16:creationId xmlns:a16="http://schemas.microsoft.com/office/drawing/2014/main" id="{739CE0E3-C52F-4733-8BFA-91D1D9B4112F}"/>
              </a:ext>
            </a:extLst>
          </p:cNvPr>
          <p:cNvGrpSpPr>
            <a:grpSpLocks/>
          </p:cNvGrpSpPr>
          <p:nvPr/>
        </p:nvGrpSpPr>
        <p:grpSpPr bwMode="auto">
          <a:xfrm>
            <a:off x="2767987" y="533400"/>
            <a:ext cx="4039214" cy="2438400"/>
            <a:chOff x="-475297" y="-319869"/>
            <a:chExt cx="3669429" cy="2215623"/>
          </a:xfrm>
        </p:grpSpPr>
        <p:sp>
          <p:nvSpPr>
            <p:cNvPr id="5" name="文本框 23">
              <a:extLst>
                <a:ext uri="{FF2B5EF4-FFF2-40B4-BE49-F238E27FC236}">
                  <a16:creationId xmlns:a16="http://schemas.microsoft.com/office/drawing/2014/main" id="{1A066179-013B-4F73-84EA-F4BACCCA8CCC}"/>
                </a:ext>
              </a:extLst>
            </p:cNvPr>
            <p:cNvSpPr txBox="1">
              <a:spLocks noChangeArrowheads="1"/>
            </p:cNvSpPr>
            <p:nvPr/>
          </p:nvSpPr>
          <p:spPr bwMode="auto">
            <a:xfrm>
              <a:off x="-475297" y="-319869"/>
              <a:ext cx="692240" cy="62314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a:p>
          </p:txBody>
        </p:sp>
        <p:sp>
          <p:nvSpPr>
            <p:cNvPr id="6" name="矩形标注">
              <a:extLst>
                <a:ext uri="{FF2B5EF4-FFF2-40B4-BE49-F238E27FC236}">
                  <a16:creationId xmlns:a16="http://schemas.microsoft.com/office/drawing/2014/main" id="{5409F7E9-3C08-411A-882E-B51EF0B7E825}"/>
                </a:ext>
              </a:extLst>
            </p:cNvPr>
            <p:cNvSpPr/>
            <p:nvPr/>
          </p:nvSpPr>
          <p:spPr>
            <a:xfrm>
              <a:off x="9828" y="722762"/>
              <a:ext cx="3184304" cy="1172992"/>
            </a:xfrm>
            <a:prstGeom prst="wedgeRectCallout">
              <a:avLst>
                <a:gd name="adj1" fmla="val -46237"/>
                <a:gd name="adj2" fmla="val -112621"/>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第一步</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点击头像</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9" name="组合 8">
            <a:extLst>
              <a:ext uri="{FF2B5EF4-FFF2-40B4-BE49-F238E27FC236}">
                <a16:creationId xmlns:a16="http://schemas.microsoft.com/office/drawing/2014/main" id="{BC380597-070F-4212-848D-4E8126868A3D}"/>
              </a:ext>
            </a:extLst>
          </p:cNvPr>
          <p:cNvGrpSpPr>
            <a:grpSpLocks/>
          </p:cNvGrpSpPr>
          <p:nvPr/>
        </p:nvGrpSpPr>
        <p:grpSpPr bwMode="auto">
          <a:xfrm>
            <a:off x="7311272" y="4267200"/>
            <a:ext cx="4222361" cy="3504228"/>
            <a:chOff x="-4920935" y="1203372"/>
            <a:chExt cx="3835809" cy="3184076"/>
          </a:xfrm>
        </p:grpSpPr>
        <p:sp>
          <p:nvSpPr>
            <p:cNvPr id="10" name="文本框 23">
              <a:extLst>
                <a:ext uri="{FF2B5EF4-FFF2-40B4-BE49-F238E27FC236}">
                  <a16:creationId xmlns:a16="http://schemas.microsoft.com/office/drawing/2014/main" id="{72ABD326-D852-4CAB-85CC-D90ACA4818E7}"/>
                </a:ext>
              </a:extLst>
            </p:cNvPr>
            <p:cNvSpPr txBox="1">
              <a:spLocks noChangeArrowheads="1"/>
            </p:cNvSpPr>
            <p:nvPr/>
          </p:nvSpPr>
          <p:spPr bwMode="auto">
            <a:xfrm>
              <a:off x="-4920935" y="1203372"/>
              <a:ext cx="3835809" cy="553906"/>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1" name="矩形标注">
              <a:extLst>
                <a:ext uri="{FF2B5EF4-FFF2-40B4-BE49-F238E27FC236}">
                  <a16:creationId xmlns:a16="http://schemas.microsoft.com/office/drawing/2014/main" id="{BE661458-0AED-4888-97FE-5E0C10CDE431}"/>
                </a:ext>
              </a:extLst>
            </p:cNvPr>
            <p:cNvSpPr/>
            <p:nvPr/>
          </p:nvSpPr>
          <p:spPr>
            <a:xfrm>
              <a:off x="-4519381" y="3386414"/>
              <a:ext cx="3184304" cy="1001034"/>
            </a:xfrm>
            <a:prstGeom prst="wedgeRectCallout">
              <a:avLst>
                <a:gd name="adj1" fmla="val -20686"/>
                <a:gd name="adj2" fmla="val -215577"/>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第二步</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点击关联机构</a:t>
              </a:r>
              <a:r>
                <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团队</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3" name="组合 12">
            <a:extLst>
              <a:ext uri="{FF2B5EF4-FFF2-40B4-BE49-F238E27FC236}">
                <a16:creationId xmlns:a16="http://schemas.microsoft.com/office/drawing/2014/main" id="{D2A22A6E-0C38-49BC-AB4E-8B685293731D}"/>
              </a:ext>
            </a:extLst>
          </p:cNvPr>
          <p:cNvGrpSpPr>
            <a:grpSpLocks/>
          </p:cNvGrpSpPr>
          <p:nvPr/>
        </p:nvGrpSpPr>
        <p:grpSpPr bwMode="auto">
          <a:xfrm>
            <a:off x="12259696" y="1981200"/>
            <a:ext cx="3786435" cy="4138393"/>
            <a:chOff x="-4380666" y="-2835472"/>
            <a:chExt cx="3347835" cy="3659778"/>
          </a:xfrm>
        </p:grpSpPr>
        <p:sp>
          <p:nvSpPr>
            <p:cNvPr id="14" name="文本框 23">
              <a:extLst>
                <a:ext uri="{FF2B5EF4-FFF2-40B4-BE49-F238E27FC236}">
                  <a16:creationId xmlns:a16="http://schemas.microsoft.com/office/drawing/2014/main" id="{739638C9-A518-441C-97FF-20B13E7EECFF}"/>
                </a:ext>
              </a:extLst>
            </p:cNvPr>
            <p:cNvSpPr txBox="1">
              <a:spLocks noChangeArrowheads="1"/>
            </p:cNvSpPr>
            <p:nvPr/>
          </p:nvSpPr>
          <p:spPr bwMode="auto">
            <a:xfrm>
              <a:off x="-4380666" y="-2835472"/>
              <a:ext cx="3184304" cy="117622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a:p>
          </p:txBody>
        </p:sp>
        <p:sp>
          <p:nvSpPr>
            <p:cNvPr id="15" name="矩形标注">
              <a:extLst>
                <a:ext uri="{FF2B5EF4-FFF2-40B4-BE49-F238E27FC236}">
                  <a16:creationId xmlns:a16="http://schemas.microsoft.com/office/drawing/2014/main" id="{4F0E71A0-554D-4B14-8C7E-2742AC7F0CB9}"/>
                </a:ext>
              </a:extLst>
            </p:cNvPr>
            <p:cNvSpPr/>
            <p:nvPr/>
          </p:nvSpPr>
          <p:spPr>
            <a:xfrm>
              <a:off x="-4217135" y="-176728"/>
              <a:ext cx="3184304" cy="1001034"/>
            </a:xfrm>
            <a:prstGeom prst="wedgeRectCallout">
              <a:avLst>
                <a:gd name="adj1" fmla="val -5184"/>
                <a:gd name="adj2" fmla="val -177238"/>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第三步</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选择不同关联方式</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9" name="组合 18">
            <a:extLst>
              <a:ext uri="{FF2B5EF4-FFF2-40B4-BE49-F238E27FC236}">
                <a16:creationId xmlns:a16="http://schemas.microsoft.com/office/drawing/2014/main" id="{BDB14910-6E1C-4D6A-8A5E-F417A8593FFF}"/>
              </a:ext>
            </a:extLst>
          </p:cNvPr>
          <p:cNvGrpSpPr/>
          <p:nvPr/>
        </p:nvGrpSpPr>
        <p:grpSpPr>
          <a:xfrm>
            <a:off x="-101600" y="229781"/>
            <a:ext cx="8407400" cy="933118"/>
            <a:chOff x="0" y="286082"/>
            <a:chExt cx="8407400" cy="933118"/>
          </a:xfrm>
        </p:grpSpPr>
        <p:sp>
          <p:nvSpPr>
            <p:cNvPr id="20" name="稻壳儿春秋广告/盗版必究        原创来源：http://chn.docer.com/works?userid=199329941#!/work_time">
              <a:extLst>
                <a:ext uri="{FF2B5EF4-FFF2-40B4-BE49-F238E27FC236}">
                  <a16:creationId xmlns:a16="http://schemas.microsoft.com/office/drawing/2014/main" id="{B4BE4886-D64D-4819-B0A7-18807849FAC4}"/>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绑定资源账号</a:t>
              </a:r>
            </a:p>
          </p:txBody>
        </p:sp>
        <p:sp>
          <p:nvSpPr>
            <p:cNvPr id="21" name="稻壳儿春秋广告/盗版必究        原创来源：http://chn.docer.com/works?userid=199329941#!/work_time">
              <a:extLst>
                <a:ext uri="{FF2B5EF4-FFF2-40B4-BE49-F238E27FC236}">
                  <a16:creationId xmlns:a16="http://schemas.microsoft.com/office/drawing/2014/main" id="{E2E353F0-0F65-4AF5-ADF6-65391048CF2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点击头像</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设置</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绑定</a:t>
              </a:r>
            </a:p>
          </p:txBody>
        </p:sp>
        <p:sp>
          <p:nvSpPr>
            <p:cNvPr id="22" name="稻壳儿春秋广告/盗版必究        原创来源：http://chn.docer.com/works?userid=199329941#!/work_time">
              <a:extLst>
                <a:ext uri="{FF2B5EF4-FFF2-40B4-BE49-F238E27FC236}">
                  <a16:creationId xmlns:a16="http://schemas.microsoft.com/office/drawing/2014/main" id="{254A4D70-C1CE-46E4-99FD-8C9354EC31F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387672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54DA590-90D9-4E21-AC48-BD176F360BF3}"/>
              </a:ext>
            </a:extLst>
          </p:cNvPr>
          <p:cNvGrpSpPr/>
          <p:nvPr/>
        </p:nvGrpSpPr>
        <p:grpSpPr>
          <a:xfrm>
            <a:off x="-101600" y="229781"/>
            <a:ext cx="8407400" cy="933118"/>
            <a:chOff x="0" y="286082"/>
            <a:chExt cx="8407400" cy="933118"/>
          </a:xfrm>
        </p:grpSpPr>
        <p:sp>
          <p:nvSpPr>
            <p:cNvPr id="11" name="稻壳儿春秋广告/盗版必究        原创来源：http://chn.docer.com/works?userid=199329941#!/work_time">
              <a:extLst>
                <a:ext uri="{FF2B5EF4-FFF2-40B4-BE49-F238E27FC236}">
                  <a16:creationId xmlns:a16="http://schemas.microsoft.com/office/drawing/2014/main" id="{95A35787-FC20-4E90-AC6E-F5C5693B792B}"/>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首页</a:t>
              </a:r>
            </a:p>
          </p:txBody>
        </p:sp>
        <p:sp>
          <p:nvSpPr>
            <p:cNvPr id="12" name="稻壳儿春秋广告/盗版必究        原创来源：http://chn.docer.com/works?userid=199329941#!/work_time">
              <a:extLst>
                <a:ext uri="{FF2B5EF4-FFF2-40B4-BE49-F238E27FC236}">
                  <a16:creationId xmlns:a16="http://schemas.microsoft.com/office/drawing/2014/main" id="{D61015EC-FB39-444C-8492-FF154E60E984}"/>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发现</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研读</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订阅</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成果</a:t>
              </a:r>
            </a:p>
          </p:txBody>
        </p:sp>
        <p:sp>
          <p:nvSpPr>
            <p:cNvPr id="14" name="稻壳儿春秋广告/盗版必究        原创来源：http://chn.docer.com/works?userid=199329941#!/work_time">
              <a:extLst>
                <a:ext uri="{FF2B5EF4-FFF2-40B4-BE49-F238E27FC236}">
                  <a16:creationId xmlns:a16="http://schemas.microsoft.com/office/drawing/2014/main" id="{824A1B8C-6173-4E1B-A409-AE51BB48B789}"/>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AD2E00AB-EACC-4D5A-BE2D-C837BD3BC281}"/>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8000" y="1213775"/>
            <a:ext cx="3728376" cy="7712765"/>
          </a:xfrm>
          <a:prstGeom prst="rect">
            <a:avLst/>
          </a:prstGeom>
          <a:ln>
            <a:solidFill>
              <a:schemeClr val="tx1"/>
            </a:solidFill>
          </a:ln>
        </p:spPr>
      </p:pic>
      <p:pic>
        <p:nvPicPr>
          <p:cNvPr id="8" name="图片 7">
            <a:extLst>
              <a:ext uri="{FF2B5EF4-FFF2-40B4-BE49-F238E27FC236}">
                <a16:creationId xmlns:a16="http://schemas.microsoft.com/office/drawing/2014/main" id="{61738E79-6725-4281-8F2F-1CE7F855033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37991" y="1066800"/>
            <a:ext cx="3631622" cy="7859740"/>
          </a:xfrm>
          <a:prstGeom prst="rect">
            <a:avLst/>
          </a:prstGeom>
          <a:ln>
            <a:solidFill>
              <a:schemeClr val="tx1"/>
            </a:solidFill>
          </a:ln>
        </p:spPr>
      </p:pic>
      <p:pic>
        <p:nvPicPr>
          <p:cNvPr id="15" name="图片 14">
            <a:extLst>
              <a:ext uri="{FF2B5EF4-FFF2-40B4-BE49-F238E27FC236}">
                <a16:creationId xmlns:a16="http://schemas.microsoft.com/office/drawing/2014/main" id="{AFFEEAFB-09A1-42F7-847E-AA3EA66F032D}"/>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07941" y="1064879"/>
            <a:ext cx="3631622" cy="7859740"/>
          </a:xfrm>
          <a:prstGeom prst="rect">
            <a:avLst/>
          </a:prstGeom>
          <a:ln>
            <a:solidFill>
              <a:schemeClr val="tx1"/>
            </a:solidFill>
          </a:ln>
        </p:spPr>
      </p:pic>
      <p:pic>
        <p:nvPicPr>
          <p:cNvPr id="3" name="图片 2">
            <a:extLst>
              <a:ext uri="{FF2B5EF4-FFF2-40B4-BE49-F238E27FC236}">
                <a16:creationId xmlns:a16="http://schemas.microsoft.com/office/drawing/2014/main" id="{C43241E2-0717-466F-89DE-03C3E1EF27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62360" y="923068"/>
            <a:ext cx="3728376" cy="8069142"/>
          </a:xfrm>
          <a:prstGeom prst="rect">
            <a:avLst/>
          </a:prstGeom>
        </p:spPr>
      </p:pic>
    </p:spTree>
    <p:extLst>
      <p:ext uri="{BB962C8B-B14F-4D97-AF65-F5344CB8AC3E}">
        <p14:creationId xmlns:p14="http://schemas.microsoft.com/office/powerpoint/2010/main" val="1870862448"/>
      </p:ext>
    </p:extLst>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FD3A7A2F-F617-4BAE-BAB5-717DEF6E40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783" y="174621"/>
            <a:ext cx="4118847" cy="8914219"/>
          </a:xfrm>
          <a:prstGeom prst="rect">
            <a:avLst/>
          </a:prstGeom>
        </p:spPr>
      </p:pic>
      <p:pic>
        <p:nvPicPr>
          <p:cNvPr id="9" name="图片 8">
            <a:extLst>
              <a:ext uri="{FF2B5EF4-FFF2-40B4-BE49-F238E27FC236}">
                <a16:creationId xmlns:a16="http://schemas.microsoft.com/office/drawing/2014/main" id="{FE4607D7-847E-4BD5-8EB1-C86EE5D2DD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968196" y="822627"/>
            <a:ext cx="4020456" cy="8266213"/>
          </a:xfrm>
          <a:prstGeom prst="rect">
            <a:avLst/>
          </a:prstGeom>
        </p:spPr>
      </p:pic>
      <p:pic>
        <p:nvPicPr>
          <p:cNvPr id="6" name="图片 5">
            <a:extLst>
              <a:ext uri="{FF2B5EF4-FFF2-40B4-BE49-F238E27FC236}">
                <a16:creationId xmlns:a16="http://schemas.microsoft.com/office/drawing/2014/main" id="{6B48E601-9277-4225-B2B6-9EAB1DF1A166}"/>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29810" y="1243678"/>
            <a:ext cx="3728376" cy="7712765"/>
          </a:xfrm>
          <a:prstGeom prst="rect">
            <a:avLst/>
          </a:prstGeom>
          <a:ln>
            <a:solidFill>
              <a:schemeClr val="tx1"/>
            </a:solidFill>
          </a:ln>
        </p:spPr>
      </p:pic>
      <p:grpSp>
        <p:nvGrpSpPr>
          <p:cNvPr id="2" name="组合 1">
            <a:extLst>
              <a:ext uri="{FF2B5EF4-FFF2-40B4-BE49-F238E27FC236}">
                <a16:creationId xmlns:a16="http://schemas.microsoft.com/office/drawing/2014/main" id="{7954C8D3-D4FA-4237-A2C8-18A4422A465F}"/>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58C8D2F1-83E6-40F9-ACBD-9A500E54373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检索</a:t>
              </a:r>
            </a:p>
          </p:txBody>
        </p:sp>
        <p:sp>
          <p:nvSpPr>
            <p:cNvPr id="4" name="稻壳儿春秋广告/盗版必究        原创来源：http://chn.docer.com/works?userid=199329941#!/work_time">
              <a:extLst>
                <a:ext uri="{FF2B5EF4-FFF2-40B4-BE49-F238E27FC236}">
                  <a16:creationId xmlns:a16="http://schemas.microsoft.com/office/drawing/2014/main" id="{D48F4BD8-E76F-4659-A1EA-1F9C5072B01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检索</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高级检索</a:t>
              </a:r>
            </a:p>
          </p:txBody>
        </p:sp>
        <p:sp>
          <p:nvSpPr>
            <p:cNvPr id="5" name="稻壳儿春秋广告/盗版必究        原创来源：http://chn.docer.com/works?userid=199329941#!/work_time">
              <a:extLst>
                <a:ext uri="{FF2B5EF4-FFF2-40B4-BE49-F238E27FC236}">
                  <a16:creationId xmlns:a16="http://schemas.microsoft.com/office/drawing/2014/main" id="{F0877A0C-5204-404D-9271-564C4AF85109}"/>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F8A7801C-AEA9-490B-BCBF-AB0895FA1DAC}"/>
              </a:ext>
            </a:extLst>
          </p:cNvPr>
          <p:cNvGrpSpPr/>
          <p:nvPr/>
        </p:nvGrpSpPr>
        <p:grpSpPr>
          <a:xfrm>
            <a:off x="1316264" y="1243678"/>
            <a:ext cx="3209471" cy="2884405"/>
            <a:chOff x="5169707" y="5140289"/>
            <a:chExt cx="3209471" cy="2884405"/>
          </a:xfrm>
        </p:grpSpPr>
        <p:sp>
          <p:nvSpPr>
            <p:cNvPr id="15" name="矩形标注">
              <a:extLst>
                <a:ext uri="{FF2B5EF4-FFF2-40B4-BE49-F238E27FC236}">
                  <a16:creationId xmlns:a16="http://schemas.microsoft.com/office/drawing/2014/main" id="{C4413536-2688-451E-973B-ECA541F2C62B}"/>
                </a:ext>
              </a:extLst>
            </p:cNvPr>
            <p:cNvSpPr/>
            <p:nvPr/>
          </p:nvSpPr>
          <p:spPr bwMode="auto">
            <a:xfrm>
              <a:off x="5169707" y="6923007"/>
              <a:ext cx="3209471" cy="1101687"/>
            </a:xfrm>
            <a:prstGeom prst="wedgeRectCallout">
              <a:avLst>
                <a:gd name="adj1" fmla="val 8049"/>
                <a:gd name="adj2" fmla="val -153189"/>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输入检索词进行检索</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16" name="文本框 23">
              <a:extLst>
                <a:ext uri="{FF2B5EF4-FFF2-40B4-BE49-F238E27FC236}">
                  <a16:creationId xmlns:a16="http://schemas.microsoft.com/office/drawing/2014/main" id="{C6C7D138-C3A1-4805-A901-2E456843F4FE}"/>
                </a:ext>
              </a:extLst>
            </p:cNvPr>
            <p:cNvSpPr txBox="1">
              <a:spLocks noChangeArrowheads="1"/>
            </p:cNvSpPr>
            <p:nvPr/>
          </p:nvSpPr>
          <p:spPr bwMode="auto">
            <a:xfrm>
              <a:off x="5305877" y="5140289"/>
              <a:ext cx="2941766" cy="422311"/>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grpSp>
        <p:nvGrpSpPr>
          <p:cNvPr id="17" name="组合 16">
            <a:extLst>
              <a:ext uri="{FF2B5EF4-FFF2-40B4-BE49-F238E27FC236}">
                <a16:creationId xmlns:a16="http://schemas.microsoft.com/office/drawing/2014/main" id="{E73A8D98-E8BC-4ECB-BE23-39916BB61560}"/>
              </a:ext>
            </a:extLst>
          </p:cNvPr>
          <p:cNvGrpSpPr/>
          <p:nvPr/>
        </p:nvGrpSpPr>
        <p:grpSpPr>
          <a:xfrm>
            <a:off x="5216003" y="1168434"/>
            <a:ext cx="4207396" cy="2959649"/>
            <a:chOff x="5006349" y="5140289"/>
            <a:chExt cx="4207396" cy="2959649"/>
          </a:xfrm>
        </p:grpSpPr>
        <p:sp>
          <p:nvSpPr>
            <p:cNvPr id="18" name="矩形标注">
              <a:extLst>
                <a:ext uri="{FF2B5EF4-FFF2-40B4-BE49-F238E27FC236}">
                  <a16:creationId xmlns:a16="http://schemas.microsoft.com/office/drawing/2014/main" id="{FA5F72F3-DE81-4776-A96A-9F337D8F90C2}"/>
                </a:ext>
              </a:extLst>
            </p:cNvPr>
            <p:cNvSpPr/>
            <p:nvPr/>
          </p:nvSpPr>
          <p:spPr bwMode="auto">
            <a:xfrm>
              <a:off x="5006349" y="6652138"/>
              <a:ext cx="3209471" cy="1447800"/>
            </a:xfrm>
            <a:prstGeom prst="wedgeRectCallout">
              <a:avLst>
                <a:gd name="adj1" fmla="val 38654"/>
                <a:gd name="adj2" fmla="val -87908"/>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20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可选择不同数据库</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20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点击文献即可阅读</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19" name="文本框 23">
              <a:extLst>
                <a:ext uri="{FF2B5EF4-FFF2-40B4-BE49-F238E27FC236}">
                  <a16:creationId xmlns:a16="http://schemas.microsoft.com/office/drawing/2014/main" id="{6121292C-B1EE-4E37-A8CD-B7C827CCA013}"/>
                </a:ext>
              </a:extLst>
            </p:cNvPr>
            <p:cNvSpPr txBox="1">
              <a:spLocks noChangeArrowheads="1"/>
            </p:cNvSpPr>
            <p:nvPr/>
          </p:nvSpPr>
          <p:spPr bwMode="auto">
            <a:xfrm>
              <a:off x="5305876" y="5140289"/>
              <a:ext cx="3907869" cy="422311"/>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grpSp>
        <p:nvGrpSpPr>
          <p:cNvPr id="26" name="组合 25">
            <a:extLst>
              <a:ext uri="{FF2B5EF4-FFF2-40B4-BE49-F238E27FC236}">
                <a16:creationId xmlns:a16="http://schemas.microsoft.com/office/drawing/2014/main" id="{34079B07-18D9-4996-B31C-30AE33A9136F}"/>
              </a:ext>
            </a:extLst>
          </p:cNvPr>
          <p:cNvGrpSpPr/>
          <p:nvPr/>
        </p:nvGrpSpPr>
        <p:grpSpPr>
          <a:xfrm>
            <a:off x="8628743" y="1792613"/>
            <a:ext cx="2242456" cy="685801"/>
            <a:chOff x="1064128" y="7726973"/>
            <a:chExt cx="2242456" cy="685801"/>
          </a:xfrm>
        </p:grpSpPr>
        <p:sp>
          <p:nvSpPr>
            <p:cNvPr id="27" name="文本框 23">
              <a:extLst>
                <a:ext uri="{FF2B5EF4-FFF2-40B4-BE49-F238E27FC236}">
                  <a16:creationId xmlns:a16="http://schemas.microsoft.com/office/drawing/2014/main" id="{6AB95BF4-669C-45B8-9002-F033E44D013A}"/>
                </a:ext>
              </a:extLst>
            </p:cNvPr>
            <p:cNvSpPr txBox="1">
              <a:spLocks noChangeArrowheads="1"/>
            </p:cNvSpPr>
            <p:nvPr/>
          </p:nvSpPr>
          <p:spPr bwMode="auto">
            <a:xfrm>
              <a:off x="1064128" y="8042314"/>
              <a:ext cx="898070" cy="37046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a:p>
          </p:txBody>
        </p:sp>
        <p:cxnSp>
          <p:nvCxnSpPr>
            <p:cNvPr id="28" name="直接箭头连接符 27">
              <a:extLst>
                <a:ext uri="{FF2B5EF4-FFF2-40B4-BE49-F238E27FC236}">
                  <a16:creationId xmlns:a16="http://schemas.microsoft.com/office/drawing/2014/main" id="{67A8E9B9-E31D-45F9-BA93-4166B802B0BF}"/>
                </a:ext>
              </a:extLst>
            </p:cNvPr>
            <p:cNvCxnSpPr>
              <a:cxnSpLocks/>
            </p:cNvCxnSpPr>
            <p:nvPr/>
          </p:nvCxnSpPr>
          <p:spPr>
            <a:xfrm flipV="1">
              <a:off x="2283325" y="7726973"/>
              <a:ext cx="1023259" cy="500571"/>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30" name="组合 29">
            <a:extLst>
              <a:ext uri="{FF2B5EF4-FFF2-40B4-BE49-F238E27FC236}">
                <a16:creationId xmlns:a16="http://schemas.microsoft.com/office/drawing/2014/main" id="{F9C393B3-9D7C-46A1-A219-A50283E9614F}"/>
              </a:ext>
            </a:extLst>
          </p:cNvPr>
          <p:cNvGrpSpPr/>
          <p:nvPr/>
        </p:nvGrpSpPr>
        <p:grpSpPr>
          <a:xfrm>
            <a:off x="13552576" y="2966460"/>
            <a:ext cx="2447471" cy="2133600"/>
            <a:chOff x="6693707" y="5641108"/>
            <a:chExt cx="2447471" cy="2133600"/>
          </a:xfrm>
        </p:grpSpPr>
        <p:sp>
          <p:nvSpPr>
            <p:cNvPr id="31" name="矩形标注">
              <a:extLst>
                <a:ext uri="{FF2B5EF4-FFF2-40B4-BE49-F238E27FC236}">
                  <a16:creationId xmlns:a16="http://schemas.microsoft.com/office/drawing/2014/main" id="{C1215BCF-E929-403D-8F20-AD4A46355B1F}"/>
                </a:ext>
              </a:extLst>
            </p:cNvPr>
            <p:cNvSpPr/>
            <p:nvPr/>
          </p:nvSpPr>
          <p:spPr bwMode="auto">
            <a:xfrm>
              <a:off x="6693707" y="6944335"/>
              <a:ext cx="2447471" cy="830373"/>
            </a:xfrm>
            <a:prstGeom prst="wedgeRectCallout">
              <a:avLst>
                <a:gd name="adj1" fmla="val 7597"/>
                <a:gd name="adj2" fmla="val -96539"/>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检索条件可以更改</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32" name="文本框 23">
              <a:extLst>
                <a:ext uri="{FF2B5EF4-FFF2-40B4-BE49-F238E27FC236}">
                  <a16:creationId xmlns:a16="http://schemas.microsoft.com/office/drawing/2014/main" id="{44D7FE6D-B3A4-4F17-8D7F-03BCE7E153D6}"/>
                </a:ext>
              </a:extLst>
            </p:cNvPr>
            <p:cNvSpPr txBox="1">
              <a:spLocks noChangeArrowheads="1"/>
            </p:cNvSpPr>
            <p:nvPr/>
          </p:nvSpPr>
          <p:spPr bwMode="auto">
            <a:xfrm>
              <a:off x="6977644" y="5641108"/>
              <a:ext cx="1249136" cy="422311"/>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spTree>
    <p:extLst>
      <p:ext uri="{BB962C8B-B14F-4D97-AF65-F5344CB8AC3E}">
        <p14:creationId xmlns:p14="http://schemas.microsoft.com/office/powerpoint/2010/main" val="19776262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94EE34B-70EE-4904-A4F9-53AB987066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76282" y="229781"/>
            <a:ext cx="3943351" cy="8534400"/>
          </a:xfrm>
          <a:prstGeom prst="rect">
            <a:avLst/>
          </a:prstGeom>
          <a:ln>
            <a:solidFill>
              <a:schemeClr val="tx1"/>
            </a:solidFill>
          </a:ln>
        </p:spPr>
      </p:pic>
      <p:pic>
        <p:nvPicPr>
          <p:cNvPr id="12" name="图片 11">
            <a:extLst>
              <a:ext uri="{FF2B5EF4-FFF2-40B4-BE49-F238E27FC236}">
                <a16:creationId xmlns:a16="http://schemas.microsoft.com/office/drawing/2014/main" id="{529FD323-8BBF-4676-8820-902F1B24F16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278541" y="229781"/>
            <a:ext cx="3943351" cy="8534400"/>
          </a:xfrm>
          <a:prstGeom prst="rect">
            <a:avLst/>
          </a:prstGeom>
          <a:ln>
            <a:solidFill>
              <a:schemeClr val="tx1"/>
            </a:solidFill>
          </a:ln>
        </p:spPr>
      </p:pic>
      <p:pic>
        <p:nvPicPr>
          <p:cNvPr id="14" name="图片 13">
            <a:extLst>
              <a:ext uri="{FF2B5EF4-FFF2-40B4-BE49-F238E27FC236}">
                <a16:creationId xmlns:a16="http://schemas.microsoft.com/office/drawing/2014/main" id="{7F649101-BED3-4A5A-82D5-E496F48D05D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480800" y="229781"/>
            <a:ext cx="3943351" cy="8534400"/>
          </a:xfrm>
          <a:prstGeom prst="rect">
            <a:avLst/>
          </a:prstGeom>
          <a:ln>
            <a:solidFill>
              <a:schemeClr val="tx1"/>
            </a:solidFill>
          </a:ln>
        </p:spPr>
      </p:pic>
      <p:grpSp>
        <p:nvGrpSpPr>
          <p:cNvPr id="2" name="组合 1">
            <a:extLst>
              <a:ext uri="{FF2B5EF4-FFF2-40B4-BE49-F238E27FC236}">
                <a16:creationId xmlns:a16="http://schemas.microsoft.com/office/drawing/2014/main" id="{9A2A7A31-CE5C-4D93-ACB8-624999EB4135}"/>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0F277CF6-F8A3-4EFC-ACE2-C5FE8632A77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阅读文献</a:t>
              </a:r>
            </a:p>
          </p:txBody>
        </p:sp>
        <p:sp>
          <p:nvSpPr>
            <p:cNvPr id="4" name="稻壳儿春秋广告/盗版必究        原创来源：http://chn.docer.com/works?userid=199329941#!/work_time">
              <a:extLst>
                <a:ext uri="{FF2B5EF4-FFF2-40B4-BE49-F238E27FC236}">
                  <a16:creationId xmlns:a16="http://schemas.microsoft.com/office/drawing/2014/main" id="{47F92A74-D1D2-4171-97E0-41EEA7B887B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参考文献</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引证文献快速阅读</a:t>
              </a:r>
            </a:p>
          </p:txBody>
        </p:sp>
        <p:sp>
          <p:nvSpPr>
            <p:cNvPr id="5" name="稻壳儿春秋广告/盗版必究        原创来源：http://chn.docer.com/works?userid=199329941#!/work_time">
              <a:extLst>
                <a:ext uri="{FF2B5EF4-FFF2-40B4-BE49-F238E27FC236}">
                  <a16:creationId xmlns:a16="http://schemas.microsoft.com/office/drawing/2014/main" id="{1E0FA772-DD41-4972-A4E0-0118E3E1F060}"/>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2D69EC54-72AF-4DC8-95D9-B2E348AF6E45}"/>
              </a:ext>
            </a:extLst>
          </p:cNvPr>
          <p:cNvGrpSpPr/>
          <p:nvPr/>
        </p:nvGrpSpPr>
        <p:grpSpPr>
          <a:xfrm>
            <a:off x="4151187" y="5188856"/>
            <a:ext cx="3035259" cy="3435074"/>
            <a:chOff x="2064089" y="5365064"/>
            <a:chExt cx="3035259" cy="3435074"/>
          </a:xfrm>
        </p:grpSpPr>
        <p:sp>
          <p:nvSpPr>
            <p:cNvPr id="16" name="文本框 23">
              <a:extLst>
                <a:ext uri="{FF2B5EF4-FFF2-40B4-BE49-F238E27FC236}">
                  <a16:creationId xmlns:a16="http://schemas.microsoft.com/office/drawing/2014/main" id="{3B06677F-781E-413A-983D-314A155F7317}"/>
                </a:ext>
              </a:extLst>
            </p:cNvPr>
            <p:cNvSpPr txBox="1">
              <a:spLocks noChangeArrowheads="1"/>
            </p:cNvSpPr>
            <p:nvPr/>
          </p:nvSpPr>
          <p:spPr bwMode="auto">
            <a:xfrm>
              <a:off x="2064089" y="8108263"/>
              <a:ext cx="838199" cy="691875"/>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a:p>
          </p:txBody>
        </p:sp>
        <p:cxnSp>
          <p:nvCxnSpPr>
            <p:cNvPr id="18" name="直接箭头连接符 17">
              <a:extLst>
                <a:ext uri="{FF2B5EF4-FFF2-40B4-BE49-F238E27FC236}">
                  <a16:creationId xmlns:a16="http://schemas.microsoft.com/office/drawing/2014/main" id="{65088373-D57B-4EEA-95E5-7EB0A7C60F40}"/>
                </a:ext>
              </a:extLst>
            </p:cNvPr>
            <p:cNvCxnSpPr>
              <a:cxnSpLocks/>
            </p:cNvCxnSpPr>
            <p:nvPr/>
          </p:nvCxnSpPr>
          <p:spPr>
            <a:xfrm flipV="1">
              <a:off x="2730859" y="5365064"/>
              <a:ext cx="2368489" cy="2554947"/>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FB37EFDC-E484-4B10-855D-043A532EDF66}"/>
              </a:ext>
            </a:extLst>
          </p:cNvPr>
          <p:cNvGrpSpPr/>
          <p:nvPr/>
        </p:nvGrpSpPr>
        <p:grpSpPr>
          <a:xfrm>
            <a:off x="7255323" y="2827845"/>
            <a:ext cx="4668264" cy="760811"/>
            <a:chOff x="1064127" y="8042313"/>
            <a:chExt cx="4668264" cy="760811"/>
          </a:xfrm>
        </p:grpSpPr>
        <p:sp>
          <p:nvSpPr>
            <p:cNvPr id="23" name="文本框 23">
              <a:extLst>
                <a:ext uri="{FF2B5EF4-FFF2-40B4-BE49-F238E27FC236}">
                  <a16:creationId xmlns:a16="http://schemas.microsoft.com/office/drawing/2014/main" id="{008DCEBD-3769-48EC-A158-E8CF27DE318E}"/>
                </a:ext>
              </a:extLst>
            </p:cNvPr>
            <p:cNvSpPr txBox="1">
              <a:spLocks noChangeArrowheads="1"/>
            </p:cNvSpPr>
            <p:nvPr/>
          </p:nvSpPr>
          <p:spPr bwMode="auto">
            <a:xfrm>
              <a:off x="1064127" y="8042313"/>
              <a:ext cx="3933420" cy="532211"/>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cxnSp>
          <p:nvCxnSpPr>
            <p:cNvPr id="24" name="直接箭头连接符 23">
              <a:extLst>
                <a:ext uri="{FF2B5EF4-FFF2-40B4-BE49-F238E27FC236}">
                  <a16:creationId xmlns:a16="http://schemas.microsoft.com/office/drawing/2014/main" id="{7702CA4A-DE8D-4878-A039-8278C3FAB207}"/>
                </a:ext>
              </a:extLst>
            </p:cNvPr>
            <p:cNvCxnSpPr>
              <a:cxnSpLocks/>
            </p:cNvCxnSpPr>
            <p:nvPr/>
          </p:nvCxnSpPr>
          <p:spPr>
            <a:xfrm>
              <a:off x="5122791" y="8345924"/>
              <a:ext cx="609600" cy="457200"/>
            </a:xfrm>
            <a:prstGeom prst="straightConnector1">
              <a:avLst/>
            </a:prstGeom>
            <a:ln w="762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a:extLst>
              <a:ext uri="{FF2B5EF4-FFF2-40B4-BE49-F238E27FC236}">
                <a16:creationId xmlns:a16="http://schemas.microsoft.com/office/drawing/2014/main" id="{1FC1A905-C416-4AA7-9961-9C7EA1221189}"/>
              </a:ext>
            </a:extLst>
          </p:cNvPr>
          <p:cNvGrpSpPr/>
          <p:nvPr/>
        </p:nvGrpSpPr>
        <p:grpSpPr>
          <a:xfrm>
            <a:off x="5225582" y="640973"/>
            <a:ext cx="3226249" cy="1618011"/>
            <a:chOff x="5305877" y="5140289"/>
            <a:chExt cx="3226249" cy="1618011"/>
          </a:xfrm>
        </p:grpSpPr>
        <p:sp>
          <p:nvSpPr>
            <p:cNvPr id="30" name="矩形标注">
              <a:extLst>
                <a:ext uri="{FF2B5EF4-FFF2-40B4-BE49-F238E27FC236}">
                  <a16:creationId xmlns:a16="http://schemas.microsoft.com/office/drawing/2014/main" id="{D9A4D0FC-7951-47F4-BFD4-D6C48FF519E0}"/>
                </a:ext>
              </a:extLst>
            </p:cNvPr>
            <p:cNvSpPr/>
            <p:nvPr/>
          </p:nvSpPr>
          <p:spPr bwMode="auto">
            <a:xfrm>
              <a:off x="5355452" y="6066425"/>
              <a:ext cx="3176674" cy="691875"/>
            </a:xfrm>
            <a:prstGeom prst="wedgeRectCallout">
              <a:avLst>
                <a:gd name="adj1" fmla="val 4910"/>
                <a:gd name="adj2" fmla="val -92420"/>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目录 收藏 分享 知网节</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28" name="文本框 23">
              <a:extLst>
                <a:ext uri="{FF2B5EF4-FFF2-40B4-BE49-F238E27FC236}">
                  <a16:creationId xmlns:a16="http://schemas.microsoft.com/office/drawing/2014/main" id="{FD329E1F-218C-447E-BBDA-1F9D78E29D98}"/>
                </a:ext>
              </a:extLst>
            </p:cNvPr>
            <p:cNvSpPr txBox="1">
              <a:spLocks noChangeArrowheads="1"/>
            </p:cNvSpPr>
            <p:nvPr/>
          </p:nvSpPr>
          <p:spPr bwMode="auto">
            <a:xfrm>
              <a:off x="5305877" y="5140289"/>
              <a:ext cx="1707461" cy="422311"/>
            </a:xfrm>
            <a:prstGeom prst="rect">
              <a:avLst/>
            </a:prstGeom>
            <a:noFill/>
            <a:ln w="28575">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spTree>
    <p:extLst>
      <p:ext uri="{BB962C8B-B14F-4D97-AF65-F5344CB8AC3E}">
        <p14:creationId xmlns:p14="http://schemas.microsoft.com/office/powerpoint/2010/main" val="2493966346"/>
      </p:ext>
    </p:extLst>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76EA6D3-2C90-432B-86C3-818865562F3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a:xfrm>
            <a:off x="4260018" y="1149799"/>
            <a:ext cx="3544965" cy="6928123"/>
          </a:xfrm>
          <a:prstGeom prst="rect">
            <a:avLst/>
          </a:prstGeom>
          <a:noFill/>
          <a:ln>
            <a:noFill/>
          </a:ln>
        </p:spPr>
      </p:pic>
      <p:pic>
        <p:nvPicPr>
          <p:cNvPr id="3" name="图片 2">
            <a:extLst>
              <a:ext uri="{FF2B5EF4-FFF2-40B4-BE49-F238E27FC236}">
                <a16:creationId xmlns:a16="http://schemas.microsoft.com/office/drawing/2014/main" id="{3853DFE5-D69C-49FD-B02E-E0EBBFB1AEA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a:xfrm>
            <a:off x="7747000" y="1248002"/>
            <a:ext cx="3733800" cy="6928123"/>
          </a:xfrm>
          <a:prstGeom prst="rect">
            <a:avLst/>
          </a:prstGeom>
          <a:noFill/>
          <a:ln>
            <a:noFill/>
          </a:ln>
        </p:spPr>
      </p:pic>
      <p:grpSp>
        <p:nvGrpSpPr>
          <p:cNvPr id="5" name="组合 4">
            <a:extLst>
              <a:ext uri="{FF2B5EF4-FFF2-40B4-BE49-F238E27FC236}">
                <a16:creationId xmlns:a16="http://schemas.microsoft.com/office/drawing/2014/main" id="{30A1E59B-1E54-4112-9138-401EAA078095}"/>
              </a:ext>
            </a:extLst>
          </p:cNvPr>
          <p:cNvGrpSpPr/>
          <p:nvPr/>
        </p:nvGrpSpPr>
        <p:grpSpPr>
          <a:xfrm>
            <a:off x="-101600" y="229782"/>
            <a:ext cx="8407400" cy="933118"/>
            <a:chOff x="0" y="286082"/>
            <a:chExt cx="8407400" cy="933118"/>
          </a:xfrm>
        </p:grpSpPr>
        <p:sp>
          <p:nvSpPr>
            <p:cNvPr id="6" name="稻壳儿春秋广告/盗版必究        原创来源：http://chn.docer.com/works?userid=199329941#!/work_time">
              <a:extLst>
                <a:ext uri="{FF2B5EF4-FFF2-40B4-BE49-F238E27FC236}">
                  <a16:creationId xmlns:a16="http://schemas.microsoft.com/office/drawing/2014/main" id="{9E19EE73-1A3A-426A-A883-92EA38E27874}"/>
                </a:ext>
              </a:extLst>
            </p:cNvPr>
            <p:cNvSpPr txBox="1"/>
            <p:nvPr/>
          </p:nvSpPr>
          <p:spPr>
            <a:xfrm>
              <a:off x="431800" y="290977"/>
              <a:ext cx="5943600" cy="461665"/>
            </a:xfrm>
            <a:prstGeom prst="rect">
              <a:avLst/>
            </a:prstGeom>
            <a:noFill/>
          </p:spPr>
          <p:txBody>
            <a:bodyPr wrap="square" rtlCol="0">
              <a:spAutoFit/>
            </a:bodyPr>
            <a:lstStyle/>
            <a:p>
              <a:r>
                <a:rPr lang="en-US" altLang="zh-CN" sz="2400" b="1" dirty="0">
                  <a:solidFill>
                    <a:srgbClr val="0070C0"/>
                  </a:solidFill>
                  <a:latin typeface="微软雅黑" panose="020B0503020204020204" pitchFamily="34" charset="-122"/>
                  <a:ea typeface="微软雅黑" panose="020B0503020204020204" pitchFamily="34" charset="-122"/>
                </a:rPr>
                <a:t>CNKI</a:t>
              </a:r>
              <a:r>
                <a:rPr lang="zh-CN" altLang="en-US" sz="2400" b="1" dirty="0">
                  <a:solidFill>
                    <a:srgbClr val="0070C0"/>
                  </a:solidFill>
                  <a:latin typeface="微软雅黑" panose="020B0503020204020204" pitchFamily="34" charset="-122"/>
                  <a:ea typeface="微软雅黑" panose="020B0503020204020204" pitchFamily="34" charset="-122"/>
                </a:rPr>
                <a:t>文献全文分享</a:t>
              </a:r>
            </a:p>
          </p:txBody>
        </p:sp>
        <p:sp>
          <p:nvSpPr>
            <p:cNvPr id="7" name="稻壳儿春秋广告/盗版必究        原创来源：http://chn.docer.com/works?userid=199329941#!/work_time">
              <a:extLst>
                <a:ext uri="{FF2B5EF4-FFF2-40B4-BE49-F238E27FC236}">
                  <a16:creationId xmlns:a16="http://schemas.microsoft.com/office/drawing/2014/main" id="{4D4017D0-16A0-4EB8-91C9-783C71AE57AA}"/>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APP</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内文章可全文分享</a:t>
              </a:r>
            </a:p>
          </p:txBody>
        </p:sp>
        <p:sp>
          <p:nvSpPr>
            <p:cNvPr id="8" name="稻壳儿春秋广告/盗版必究        原创来源：http://chn.docer.com/works?userid=199329941#!/work_time">
              <a:extLst>
                <a:ext uri="{FF2B5EF4-FFF2-40B4-BE49-F238E27FC236}">
                  <a16:creationId xmlns:a16="http://schemas.microsoft.com/office/drawing/2014/main" id="{DB992A3F-7BCB-4729-A3E0-83D6D5A805B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9" name="图片 8">
            <a:extLst>
              <a:ext uri="{FF2B5EF4-FFF2-40B4-BE49-F238E27FC236}">
                <a16:creationId xmlns:a16="http://schemas.microsoft.com/office/drawing/2014/main" id="{6500067B-860F-4033-8A64-E8488E34546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11480800" y="1162900"/>
            <a:ext cx="3989255" cy="7098329"/>
          </a:xfrm>
          <a:prstGeom prst="rect">
            <a:avLst/>
          </a:prstGeom>
          <a:noFill/>
          <a:ln>
            <a:noFill/>
          </a:ln>
        </p:spPr>
      </p:pic>
    </p:spTree>
    <p:extLst>
      <p:ext uri="{BB962C8B-B14F-4D97-AF65-F5344CB8AC3E}">
        <p14:creationId xmlns:p14="http://schemas.microsoft.com/office/powerpoint/2010/main" val="381404528"/>
      </p:ext>
    </p:extLst>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4DDE2EF-744D-410E-B7A5-7565E9C265B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16729" y="1192641"/>
            <a:ext cx="3563712" cy="7712765"/>
          </a:xfrm>
          <a:prstGeom prst="rect">
            <a:avLst/>
          </a:prstGeom>
          <a:ln>
            <a:solidFill>
              <a:schemeClr val="tx1"/>
            </a:solidFill>
          </a:ln>
        </p:spPr>
      </p:pic>
      <p:pic>
        <p:nvPicPr>
          <p:cNvPr id="17" name="图片 16">
            <a:extLst>
              <a:ext uri="{FF2B5EF4-FFF2-40B4-BE49-F238E27FC236}">
                <a16:creationId xmlns:a16="http://schemas.microsoft.com/office/drawing/2014/main" id="{E230F349-B628-404C-BA5A-53A69BACF8F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80441" y="1192641"/>
            <a:ext cx="3563713" cy="7712770"/>
          </a:xfrm>
          <a:prstGeom prst="rect">
            <a:avLst/>
          </a:prstGeom>
          <a:ln>
            <a:solidFill>
              <a:schemeClr val="tx1"/>
            </a:solidFill>
          </a:ln>
        </p:spPr>
      </p:pic>
      <p:pic>
        <p:nvPicPr>
          <p:cNvPr id="2" name="图片 1">
            <a:extLst>
              <a:ext uri="{FF2B5EF4-FFF2-40B4-BE49-F238E27FC236}">
                <a16:creationId xmlns:a16="http://schemas.microsoft.com/office/drawing/2014/main" id="{F9A9DBCF-691E-4830-8270-82E82782704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984536" y="1192641"/>
            <a:ext cx="3728376" cy="7712765"/>
          </a:xfrm>
          <a:prstGeom prst="rect">
            <a:avLst/>
          </a:prstGeom>
          <a:ln>
            <a:solidFill>
              <a:schemeClr val="tx1"/>
            </a:solidFill>
          </a:ln>
        </p:spPr>
      </p:pic>
      <p:grpSp>
        <p:nvGrpSpPr>
          <p:cNvPr id="6" name="组合 5">
            <a:extLst>
              <a:ext uri="{FF2B5EF4-FFF2-40B4-BE49-F238E27FC236}">
                <a16:creationId xmlns:a16="http://schemas.microsoft.com/office/drawing/2014/main" id="{4BF4A5BD-78EB-48CD-AE74-771F2EC35FC9}"/>
              </a:ext>
            </a:extLst>
          </p:cNvPr>
          <p:cNvGrpSpPr/>
          <p:nvPr/>
        </p:nvGrpSpPr>
        <p:grpSpPr>
          <a:xfrm>
            <a:off x="-101600" y="229781"/>
            <a:ext cx="8407400" cy="933118"/>
            <a:chOff x="0" y="286082"/>
            <a:chExt cx="8407400" cy="933118"/>
          </a:xfrm>
        </p:grpSpPr>
        <p:sp>
          <p:nvSpPr>
            <p:cNvPr id="7" name="稻壳儿春秋广告/盗版必究        原创来源：http://chn.docer.com/works?userid=199329941#!/work_time">
              <a:extLst>
                <a:ext uri="{FF2B5EF4-FFF2-40B4-BE49-F238E27FC236}">
                  <a16:creationId xmlns:a16="http://schemas.microsoft.com/office/drawing/2014/main" id="{F121AA4F-21B8-4BA6-872C-C5AFFF21CD37}"/>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订阅</a:t>
              </a:r>
            </a:p>
          </p:txBody>
        </p:sp>
        <p:sp>
          <p:nvSpPr>
            <p:cNvPr id="8" name="稻壳儿春秋广告/盗版必究        原创来源：http://chn.docer.com/works?userid=199329941#!/work_time">
              <a:extLst>
                <a:ext uri="{FF2B5EF4-FFF2-40B4-BE49-F238E27FC236}">
                  <a16:creationId xmlns:a16="http://schemas.microsoft.com/office/drawing/2014/main" id="{6260E3C6-AF69-4665-A6E8-1C68E0A2DF2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可收藏</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更改订阅</a:t>
              </a:r>
            </a:p>
          </p:txBody>
        </p:sp>
        <p:sp>
          <p:nvSpPr>
            <p:cNvPr id="9" name="稻壳儿春秋广告/盗版必究        原创来源：http://chn.docer.com/works?userid=199329941#!/work_time">
              <a:extLst>
                <a:ext uri="{FF2B5EF4-FFF2-40B4-BE49-F238E27FC236}">
                  <a16:creationId xmlns:a16="http://schemas.microsoft.com/office/drawing/2014/main" id="{CDDECCD9-85FC-47F8-AD47-763B6E38DEF5}"/>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a:extLst>
              <a:ext uri="{FF2B5EF4-FFF2-40B4-BE49-F238E27FC236}">
                <a16:creationId xmlns:a16="http://schemas.microsoft.com/office/drawing/2014/main" id="{F1FE952B-F142-48FA-9A47-26BBA61BA076}"/>
              </a:ext>
            </a:extLst>
          </p:cNvPr>
          <p:cNvGrpSpPr/>
          <p:nvPr/>
        </p:nvGrpSpPr>
        <p:grpSpPr>
          <a:xfrm>
            <a:off x="3564837" y="1995208"/>
            <a:ext cx="2146514" cy="1640580"/>
            <a:chOff x="7671626" y="1025689"/>
            <a:chExt cx="2146514" cy="1640580"/>
          </a:xfrm>
        </p:grpSpPr>
        <p:sp>
          <p:nvSpPr>
            <p:cNvPr id="15" name="矩形标注">
              <a:extLst>
                <a:ext uri="{FF2B5EF4-FFF2-40B4-BE49-F238E27FC236}">
                  <a16:creationId xmlns:a16="http://schemas.microsoft.com/office/drawing/2014/main" id="{1E20216B-2266-4085-88E8-B2A60B49EDB9}"/>
                </a:ext>
              </a:extLst>
            </p:cNvPr>
            <p:cNvSpPr/>
            <p:nvPr/>
          </p:nvSpPr>
          <p:spPr bwMode="auto">
            <a:xfrm>
              <a:off x="7671626" y="1900834"/>
              <a:ext cx="1982682" cy="765435"/>
            </a:xfrm>
            <a:prstGeom prst="wedgeRectCallout">
              <a:avLst>
                <a:gd name="adj1" fmla="val 33765"/>
                <a:gd name="adj2" fmla="val -96630"/>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订阅更多</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16" name="文本框 23">
              <a:extLst>
                <a:ext uri="{FF2B5EF4-FFF2-40B4-BE49-F238E27FC236}">
                  <a16:creationId xmlns:a16="http://schemas.microsoft.com/office/drawing/2014/main" id="{6438D2DD-FFA3-42AB-8BF6-106BF2343A67}"/>
                </a:ext>
              </a:extLst>
            </p:cNvPr>
            <p:cNvSpPr txBox="1">
              <a:spLocks noChangeArrowheads="1"/>
            </p:cNvSpPr>
            <p:nvPr/>
          </p:nvSpPr>
          <p:spPr bwMode="auto">
            <a:xfrm>
              <a:off x="9059014" y="1025689"/>
              <a:ext cx="759126" cy="366992"/>
            </a:xfrm>
            <a:prstGeom prst="rect">
              <a:avLst/>
            </a:prstGeom>
            <a:noFill/>
            <a:ln w="28575">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pic>
        <p:nvPicPr>
          <p:cNvPr id="20" name="图片 19">
            <a:extLst>
              <a:ext uri="{FF2B5EF4-FFF2-40B4-BE49-F238E27FC236}">
                <a16:creationId xmlns:a16="http://schemas.microsoft.com/office/drawing/2014/main" id="{DA1CBE92-5738-4E61-B518-7C63943A459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3407874" y="2031496"/>
            <a:ext cx="2187726" cy="6035053"/>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26" name="矩形标注">
            <a:extLst>
              <a:ext uri="{FF2B5EF4-FFF2-40B4-BE49-F238E27FC236}">
                <a16:creationId xmlns:a16="http://schemas.microsoft.com/office/drawing/2014/main" id="{534D0F78-5B48-42AD-9432-9699E24C33CC}"/>
              </a:ext>
            </a:extLst>
          </p:cNvPr>
          <p:cNvSpPr/>
          <p:nvPr/>
        </p:nvSpPr>
        <p:spPr bwMode="auto">
          <a:xfrm>
            <a:off x="3154443" y="6934200"/>
            <a:ext cx="2335137" cy="765435"/>
          </a:xfrm>
          <a:prstGeom prst="wedgeRectCallout">
            <a:avLst>
              <a:gd name="adj1" fmla="val 23526"/>
              <a:gd name="adj2" fmla="val -17071"/>
            </a:avLst>
          </a:prstGeom>
          <a:ln/>
        </p:spPr>
        <p:style>
          <a:lnRef idx="3">
            <a:schemeClr val="lt1"/>
          </a:lnRef>
          <a:fillRef idx="1">
            <a:schemeClr val="accent3"/>
          </a:fillRef>
          <a:effectRef idx="1">
            <a:schemeClr val="accent3"/>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当前订阅的内容</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nvGrpSpPr>
          <p:cNvPr id="44" name="组合 43">
            <a:extLst>
              <a:ext uri="{FF2B5EF4-FFF2-40B4-BE49-F238E27FC236}">
                <a16:creationId xmlns:a16="http://schemas.microsoft.com/office/drawing/2014/main" id="{8D7B8ACB-1246-4FEA-B30C-8672867685FC}"/>
              </a:ext>
            </a:extLst>
          </p:cNvPr>
          <p:cNvGrpSpPr/>
          <p:nvPr/>
        </p:nvGrpSpPr>
        <p:grpSpPr>
          <a:xfrm>
            <a:off x="8527404" y="3124200"/>
            <a:ext cx="3350332" cy="2260159"/>
            <a:chOff x="6795360" y="3124200"/>
            <a:chExt cx="3350332" cy="2260159"/>
          </a:xfrm>
        </p:grpSpPr>
        <p:grpSp>
          <p:nvGrpSpPr>
            <p:cNvPr id="37" name="组合 36">
              <a:extLst>
                <a:ext uri="{FF2B5EF4-FFF2-40B4-BE49-F238E27FC236}">
                  <a16:creationId xmlns:a16="http://schemas.microsoft.com/office/drawing/2014/main" id="{98B6E062-7068-4BF1-B230-F1DDD9DC6924}"/>
                </a:ext>
              </a:extLst>
            </p:cNvPr>
            <p:cNvGrpSpPr/>
            <p:nvPr/>
          </p:nvGrpSpPr>
          <p:grpSpPr>
            <a:xfrm>
              <a:off x="6795360" y="3124200"/>
              <a:ext cx="3350332" cy="1741396"/>
              <a:chOff x="9059014" y="1025689"/>
              <a:chExt cx="3350332" cy="1741396"/>
            </a:xfrm>
          </p:grpSpPr>
          <p:sp>
            <p:nvSpPr>
              <p:cNvPr id="38" name="矩形标注">
                <a:extLst>
                  <a:ext uri="{FF2B5EF4-FFF2-40B4-BE49-F238E27FC236}">
                    <a16:creationId xmlns:a16="http://schemas.microsoft.com/office/drawing/2014/main" id="{D6F773E0-C64B-4BED-A7F9-1206057354E5}"/>
                  </a:ext>
                </a:extLst>
              </p:cNvPr>
              <p:cNvSpPr/>
              <p:nvPr/>
            </p:nvSpPr>
            <p:spPr bwMode="auto">
              <a:xfrm>
                <a:off x="10426664" y="2001650"/>
                <a:ext cx="1982682" cy="765435"/>
              </a:xfrm>
              <a:prstGeom prst="wedgeRectCallout">
                <a:avLst>
                  <a:gd name="adj1" fmla="val -72911"/>
                  <a:gd name="adj2" fmla="val -29108"/>
                </a:avLst>
              </a:prstGeom>
              <a:ln/>
            </p:spPr>
            <p:style>
              <a:lnRef idx="3">
                <a:schemeClr val="lt1"/>
              </a:lnRef>
              <a:fillRef idx="1">
                <a:schemeClr val="accent2"/>
              </a:fillRef>
              <a:effectRef idx="1">
                <a:schemeClr val="accent2"/>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查看更多内容</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39" name="文本框 23">
                <a:extLst>
                  <a:ext uri="{FF2B5EF4-FFF2-40B4-BE49-F238E27FC236}">
                    <a16:creationId xmlns:a16="http://schemas.microsoft.com/office/drawing/2014/main" id="{3196A625-B508-46F0-8193-12305EDAB937}"/>
                  </a:ext>
                </a:extLst>
              </p:cNvPr>
              <p:cNvSpPr txBox="1">
                <a:spLocks noChangeArrowheads="1"/>
              </p:cNvSpPr>
              <p:nvPr/>
            </p:nvSpPr>
            <p:spPr bwMode="auto">
              <a:xfrm>
                <a:off x="9059014" y="1025689"/>
                <a:ext cx="759126" cy="457200"/>
              </a:xfrm>
              <a:prstGeom prst="rect">
                <a:avLst/>
              </a:prstGeom>
              <a:noFill/>
              <a:ln w="57150">
                <a:solidFill>
                  <a:srgbClr val="C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sp>
          <p:nvSpPr>
            <p:cNvPr id="41" name="文本框 23">
              <a:extLst>
                <a:ext uri="{FF2B5EF4-FFF2-40B4-BE49-F238E27FC236}">
                  <a16:creationId xmlns:a16="http://schemas.microsoft.com/office/drawing/2014/main" id="{F7CFF394-2DF0-4865-A9E1-9EAEDC3638A6}"/>
                </a:ext>
              </a:extLst>
            </p:cNvPr>
            <p:cNvSpPr txBox="1">
              <a:spLocks noChangeArrowheads="1"/>
            </p:cNvSpPr>
            <p:nvPr/>
          </p:nvSpPr>
          <p:spPr bwMode="auto">
            <a:xfrm>
              <a:off x="6795360" y="4025679"/>
              <a:ext cx="759126" cy="457200"/>
            </a:xfrm>
            <a:prstGeom prst="rect">
              <a:avLst/>
            </a:prstGeom>
            <a:noFill/>
            <a:ln w="57150">
              <a:solidFill>
                <a:srgbClr val="C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43" name="文本框 23">
              <a:extLst>
                <a:ext uri="{FF2B5EF4-FFF2-40B4-BE49-F238E27FC236}">
                  <a16:creationId xmlns:a16="http://schemas.microsoft.com/office/drawing/2014/main" id="{460E1160-0465-483B-8CD4-5FB1FD32D733}"/>
                </a:ext>
              </a:extLst>
            </p:cNvPr>
            <p:cNvSpPr txBox="1">
              <a:spLocks noChangeArrowheads="1"/>
            </p:cNvSpPr>
            <p:nvPr/>
          </p:nvSpPr>
          <p:spPr bwMode="auto">
            <a:xfrm>
              <a:off x="6811991" y="4927159"/>
              <a:ext cx="759126" cy="457200"/>
            </a:xfrm>
            <a:prstGeom prst="rect">
              <a:avLst/>
            </a:prstGeom>
            <a:noFill/>
            <a:ln w="57150">
              <a:solidFill>
                <a:srgbClr val="C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spTree>
    <p:extLst>
      <p:ext uri="{BB962C8B-B14F-4D97-AF65-F5344CB8AC3E}">
        <p14:creationId xmlns:p14="http://schemas.microsoft.com/office/powerpoint/2010/main" val="245975965"/>
      </p:ext>
    </p:extLst>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036291" y="2667000"/>
            <a:ext cx="5943600" cy="3733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第十步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电脑端使用方法</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885368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09F68C02-2637-4057-96B7-EDDAFA337A95}"/>
              </a:ext>
            </a:extLst>
          </p:cNvPr>
          <p:cNvGrpSpPr/>
          <p:nvPr/>
        </p:nvGrpSpPr>
        <p:grpSpPr>
          <a:xfrm>
            <a:off x="1117600" y="2514600"/>
            <a:ext cx="13335000" cy="6248400"/>
            <a:chOff x="4767872" y="2429814"/>
            <a:chExt cx="11277601" cy="5840318"/>
          </a:xfrm>
        </p:grpSpPr>
        <p:pic>
          <p:nvPicPr>
            <p:cNvPr id="6" name="图片 5">
              <a:extLst>
                <a:ext uri="{FF2B5EF4-FFF2-40B4-BE49-F238E27FC236}">
                  <a16:creationId xmlns:a16="http://schemas.microsoft.com/office/drawing/2014/main" id="{50B48BCE-DEED-44C9-BCF9-ADBE33163E6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767872" y="2429814"/>
              <a:ext cx="11277601" cy="5840318"/>
            </a:xfrm>
            <a:prstGeom prst="rect">
              <a:avLst/>
            </a:prstGeom>
          </p:spPr>
        </p:pic>
        <p:pic>
          <p:nvPicPr>
            <p:cNvPr id="22" name="图片 21">
              <a:extLst>
                <a:ext uri="{FF2B5EF4-FFF2-40B4-BE49-F238E27FC236}">
                  <a16:creationId xmlns:a16="http://schemas.microsoft.com/office/drawing/2014/main" id="{60342EEA-6198-4618-AA2C-4322A3567A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7200" y="6868867"/>
              <a:ext cx="3429000" cy="714375"/>
            </a:xfrm>
            <a:prstGeom prst="rect">
              <a:avLst/>
            </a:prstGeom>
          </p:spPr>
        </p:pic>
      </p:grpSp>
      <p:grpSp>
        <p:nvGrpSpPr>
          <p:cNvPr id="2" name="组合 1">
            <a:extLst>
              <a:ext uri="{FF2B5EF4-FFF2-40B4-BE49-F238E27FC236}">
                <a16:creationId xmlns:a16="http://schemas.microsoft.com/office/drawing/2014/main" id="{E75AC34B-F121-4B36-9A65-88DB91876E7B}"/>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5E472799-B517-4FBA-9650-F3B0C6A4A17D}"/>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登录</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注册</a:t>
              </a:r>
            </a:p>
          </p:txBody>
        </p:sp>
        <p:sp>
          <p:nvSpPr>
            <p:cNvPr id="4" name="稻壳儿春秋广告/盗版必究        原创来源：http://chn.docer.com/works?userid=199329941#!/work_time">
              <a:extLst>
                <a:ext uri="{FF2B5EF4-FFF2-40B4-BE49-F238E27FC236}">
                  <a16:creationId xmlns:a16="http://schemas.microsoft.com/office/drawing/2014/main" id="{A32A18B0-C029-4226-A2EC-4CAB989C7443}"/>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点击右上角“登录</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注册”，根据提示进行注册</a:t>
              </a:r>
            </a:p>
          </p:txBody>
        </p:sp>
        <p:sp>
          <p:nvSpPr>
            <p:cNvPr id="5" name="稻壳儿春秋广告/盗版必究        原创来源：http://chn.docer.com/works?userid=199329941#!/work_time">
              <a:extLst>
                <a:ext uri="{FF2B5EF4-FFF2-40B4-BE49-F238E27FC236}">
                  <a16:creationId xmlns:a16="http://schemas.microsoft.com/office/drawing/2014/main" id="{25852692-C012-4867-9163-941918F23FB6}"/>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257B6789-9817-4FC5-A4C9-9A5BC6D0596D}"/>
              </a:ext>
            </a:extLst>
          </p:cNvPr>
          <p:cNvGrpSpPr>
            <a:grpSpLocks/>
          </p:cNvGrpSpPr>
          <p:nvPr/>
        </p:nvGrpSpPr>
        <p:grpSpPr bwMode="auto">
          <a:xfrm>
            <a:off x="9575800" y="1066800"/>
            <a:ext cx="4702033" cy="2064958"/>
            <a:chOff x="5629684" y="1490624"/>
            <a:chExt cx="3992593" cy="1753757"/>
          </a:xfrm>
        </p:grpSpPr>
        <p:sp>
          <p:nvSpPr>
            <p:cNvPr id="9" name="文本框 23">
              <a:extLst>
                <a:ext uri="{FF2B5EF4-FFF2-40B4-BE49-F238E27FC236}">
                  <a16:creationId xmlns:a16="http://schemas.microsoft.com/office/drawing/2014/main" id="{0AD7353B-57C1-423E-995D-88966EAC0242}"/>
                </a:ext>
              </a:extLst>
            </p:cNvPr>
            <p:cNvSpPr txBox="1">
              <a:spLocks noChangeArrowheads="1"/>
            </p:cNvSpPr>
            <p:nvPr/>
          </p:nvSpPr>
          <p:spPr bwMode="auto">
            <a:xfrm>
              <a:off x="8307021" y="2759714"/>
              <a:ext cx="1315256" cy="484667"/>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0" name="矩形标注">
              <a:extLst>
                <a:ext uri="{FF2B5EF4-FFF2-40B4-BE49-F238E27FC236}">
                  <a16:creationId xmlns:a16="http://schemas.microsoft.com/office/drawing/2014/main" id="{7EE8984D-3EF4-4EDC-8D2D-FBD07D1DB554}"/>
                </a:ext>
              </a:extLst>
            </p:cNvPr>
            <p:cNvSpPr/>
            <p:nvPr/>
          </p:nvSpPr>
          <p:spPr>
            <a:xfrm>
              <a:off x="5629684" y="1490624"/>
              <a:ext cx="3184304" cy="800548"/>
            </a:xfrm>
            <a:prstGeom prst="wedgeRectCallout">
              <a:avLst>
                <a:gd name="adj1" fmla="val 35020"/>
                <a:gd name="adj2" fmla="val 8600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点击“登录</a:t>
              </a:r>
              <a:r>
                <a:rPr lang="en-US" altLang="zh-CN"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注册”</a:t>
              </a:r>
              <a:endParaRPr lang="en-US" altLang="zh-CN"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val="25156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3C5E7A7-8F46-4283-8495-A43739B1DCF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146800" y="1295400"/>
            <a:ext cx="9378461" cy="7467600"/>
          </a:xfrm>
          <a:prstGeom prst="rect">
            <a:avLst/>
          </a:prstGeom>
        </p:spPr>
      </p:pic>
      <p:grpSp>
        <p:nvGrpSpPr>
          <p:cNvPr id="3" name="组合 2">
            <a:extLst>
              <a:ext uri="{FF2B5EF4-FFF2-40B4-BE49-F238E27FC236}">
                <a16:creationId xmlns:a16="http://schemas.microsoft.com/office/drawing/2014/main" id="{30B9D3A0-8DA3-435F-8341-0955ABA13D56}"/>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B85AE1F7-EBAE-49A7-B4F5-C293678519E5}"/>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电脑端知网研学</a:t>
              </a:r>
            </a:p>
          </p:txBody>
        </p:sp>
        <p:sp>
          <p:nvSpPr>
            <p:cNvPr id="5" name="稻壳儿春秋广告/盗版必究        原创来源：http://chn.docer.com/works?userid=199329941#!/work_time">
              <a:extLst>
                <a:ext uri="{FF2B5EF4-FFF2-40B4-BE49-F238E27FC236}">
                  <a16:creationId xmlns:a16="http://schemas.microsoft.com/office/drawing/2014/main" id="{3A038F6F-8474-4C7B-B33F-15940DDCE0E6}"/>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下载“知网研学”电脑端（原</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E-Study</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a:t>
              </a:r>
            </a:p>
          </p:txBody>
        </p:sp>
        <p:sp>
          <p:nvSpPr>
            <p:cNvPr id="6" name="稻壳儿春秋广告/盗版必究        原创来源：http://chn.docer.com/works?userid=199329941#!/work_time">
              <a:extLst>
                <a:ext uri="{FF2B5EF4-FFF2-40B4-BE49-F238E27FC236}">
                  <a16:creationId xmlns:a16="http://schemas.microsoft.com/office/drawing/2014/main" id="{0542D146-2CCF-4DE0-9302-EC90D2FF76CC}"/>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1F718DDD-065E-4F77-883C-160A31392D22}"/>
              </a:ext>
            </a:extLst>
          </p:cNvPr>
          <p:cNvGrpSpPr>
            <a:grpSpLocks/>
          </p:cNvGrpSpPr>
          <p:nvPr/>
        </p:nvGrpSpPr>
        <p:grpSpPr bwMode="auto">
          <a:xfrm>
            <a:off x="3479800" y="4275038"/>
            <a:ext cx="10591800" cy="1973362"/>
            <a:chOff x="7278341" y="950794"/>
            <a:chExt cx="16335246" cy="3044054"/>
          </a:xfrm>
        </p:grpSpPr>
        <p:sp>
          <p:nvSpPr>
            <p:cNvPr id="8" name="文本框 23">
              <a:extLst>
                <a:ext uri="{FF2B5EF4-FFF2-40B4-BE49-F238E27FC236}">
                  <a16:creationId xmlns:a16="http://schemas.microsoft.com/office/drawing/2014/main" id="{8C2C8002-00C2-4508-B24C-C55FA244D6A1}"/>
                </a:ext>
              </a:extLst>
            </p:cNvPr>
            <p:cNvSpPr txBox="1">
              <a:spLocks noChangeArrowheads="1"/>
            </p:cNvSpPr>
            <p:nvPr/>
          </p:nvSpPr>
          <p:spPr bwMode="auto">
            <a:xfrm>
              <a:off x="13741926" y="950794"/>
              <a:ext cx="9871661" cy="3044054"/>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CE1A1AA3-2667-4134-A7FB-8FA723031927}"/>
                </a:ext>
              </a:extLst>
            </p:cNvPr>
            <p:cNvSpPr/>
            <p:nvPr/>
          </p:nvSpPr>
          <p:spPr>
            <a:xfrm>
              <a:off x="7278341" y="1408879"/>
              <a:ext cx="4935828" cy="1557580"/>
            </a:xfrm>
            <a:prstGeom prst="wedgeRectCallout">
              <a:avLst>
                <a:gd name="adj1" fmla="val 62861"/>
                <a:gd name="adj2" fmla="val 36377"/>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通过</a:t>
              </a: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CNKI</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账号密码登录</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或注册登录</a:t>
              </a:r>
            </a:p>
          </p:txBody>
        </p:sp>
      </p:grpSp>
    </p:spTree>
    <p:extLst>
      <p:ext uri="{BB962C8B-B14F-4D97-AF65-F5344CB8AC3E}">
        <p14:creationId xmlns:p14="http://schemas.microsoft.com/office/powerpoint/2010/main" val="16081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6D01915-DB3D-4C18-A2B0-5D114C87A37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90687" y="1041790"/>
            <a:ext cx="12725400" cy="8102210"/>
          </a:xfrm>
          <a:prstGeom prst="rect">
            <a:avLst/>
          </a:prstGeom>
        </p:spPr>
      </p:pic>
      <p:grpSp>
        <p:nvGrpSpPr>
          <p:cNvPr id="3" name="组合 2">
            <a:extLst>
              <a:ext uri="{FF2B5EF4-FFF2-40B4-BE49-F238E27FC236}">
                <a16:creationId xmlns:a16="http://schemas.microsoft.com/office/drawing/2014/main" id="{4D8B891D-1920-4EAD-9EBB-146D3CBF2690}"/>
              </a:ext>
            </a:extLst>
          </p:cNvPr>
          <p:cNvGrpSpPr>
            <a:grpSpLocks/>
          </p:cNvGrpSpPr>
          <p:nvPr/>
        </p:nvGrpSpPr>
        <p:grpSpPr bwMode="auto">
          <a:xfrm>
            <a:off x="1117600" y="2186854"/>
            <a:ext cx="5105400" cy="6347545"/>
            <a:chOff x="10333854" y="950792"/>
            <a:chExt cx="7873824" cy="9791549"/>
          </a:xfrm>
        </p:grpSpPr>
        <p:sp>
          <p:nvSpPr>
            <p:cNvPr id="4" name="文本框 23">
              <a:extLst>
                <a:ext uri="{FF2B5EF4-FFF2-40B4-BE49-F238E27FC236}">
                  <a16:creationId xmlns:a16="http://schemas.microsoft.com/office/drawing/2014/main" id="{8E994AE8-47F9-4AF0-A37D-5C33AE783428}"/>
                </a:ext>
              </a:extLst>
            </p:cNvPr>
            <p:cNvSpPr txBox="1">
              <a:spLocks noChangeArrowheads="1"/>
            </p:cNvSpPr>
            <p:nvPr/>
          </p:nvSpPr>
          <p:spPr bwMode="auto">
            <a:xfrm>
              <a:off x="13741926" y="950792"/>
              <a:ext cx="4465752" cy="9791549"/>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5" name="矩形标注">
              <a:extLst>
                <a:ext uri="{FF2B5EF4-FFF2-40B4-BE49-F238E27FC236}">
                  <a16:creationId xmlns:a16="http://schemas.microsoft.com/office/drawing/2014/main" id="{8FBDA7E3-6F8A-48F4-94B9-426296862D0C}"/>
                </a:ext>
              </a:extLst>
            </p:cNvPr>
            <p:cNvSpPr/>
            <p:nvPr/>
          </p:nvSpPr>
          <p:spPr>
            <a:xfrm>
              <a:off x="10333854" y="7216022"/>
              <a:ext cx="4818310" cy="1275007"/>
            </a:xfrm>
            <a:prstGeom prst="wedgeRectCallout">
              <a:avLst>
                <a:gd name="adj1" fmla="val 34483"/>
                <a:gd name="adj2" fmla="val -125551"/>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学习专题与网页端通同步</a:t>
              </a:r>
            </a:p>
          </p:txBody>
        </p:sp>
      </p:grpSp>
      <p:grpSp>
        <p:nvGrpSpPr>
          <p:cNvPr id="6" name="组合 5">
            <a:extLst>
              <a:ext uri="{FF2B5EF4-FFF2-40B4-BE49-F238E27FC236}">
                <a16:creationId xmlns:a16="http://schemas.microsoft.com/office/drawing/2014/main" id="{9E38539A-9327-4337-AB9C-80AF7C18BF25}"/>
              </a:ext>
            </a:extLst>
          </p:cNvPr>
          <p:cNvGrpSpPr/>
          <p:nvPr/>
        </p:nvGrpSpPr>
        <p:grpSpPr>
          <a:xfrm>
            <a:off x="-101600" y="229781"/>
            <a:ext cx="8407400" cy="933118"/>
            <a:chOff x="0" y="286082"/>
            <a:chExt cx="8407400" cy="933118"/>
          </a:xfrm>
        </p:grpSpPr>
        <p:sp>
          <p:nvSpPr>
            <p:cNvPr id="7" name="稻壳儿春秋广告/盗版必究        原创来源：http://chn.docer.com/works?userid=199329941#!/work_time">
              <a:extLst>
                <a:ext uri="{FF2B5EF4-FFF2-40B4-BE49-F238E27FC236}">
                  <a16:creationId xmlns:a16="http://schemas.microsoft.com/office/drawing/2014/main" id="{E0AFE621-EEEE-4B4A-AA89-B8AFF92DF437}"/>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管理学习专题</a:t>
              </a:r>
            </a:p>
          </p:txBody>
        </p:sp>
        <p:sp>
          <p:nvSpPr>
            <p:cNvPr id="8" name="稻壳儿春秋广告/盗版必究        原创来源：http://chn.docer.com/works?userid=199329941#!/work_time">
              <a:extLst>
                <a:ext uri="{FF2B5EF4-FFF2-40B4-BE49-F238E27FC236}">
                  <a16:creationId xmlns:a16="http://schemas.microsoft.com/office/drawing/2014/main" id="{3A02DE21-4FD9-4553-A17C-46CB561E555D}"/>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归纳管理个人素材</a:t>
              </a:r>
            </a:p>
          </p:txBody>
        </p:sp>
        <p:sp>
          <p:nvSpPr>
            <p:cNvPr id="9" name="稻壳儿春秋广告/盗版必究        原创来源：http://chn.docer.com/works?userid=199329941#!/work_time">
              <a:extLst>
                <a:ext uri="{FF2B5EF4-FFF2-40B4-BE49-F238E27FC236}">
                  <a16:creationId xmlns:a16="http://schemas.microsoft.com/office/drawing/2014/main" id="{84D788BF-210D-4D56-BE67-D47D7238E2D6}"/>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83F1F342-F991-4E71-BA6D-D10D9814F301}"/>
              </a:ext>
            </a:extLst>
          </p:cNvPr>
          <p:cNvGrpSpPr>
            <a:grpSpLocks/>
          </p:cNvGrpSpPr>
          <p:nvPr/>
        </p:nvGrpSpPr>
        <p:grpSpPr bwMode="auto">
          <a:xfrm>
            <a:off x="4278512" y="1828800"/>
            <a:ext cx="9019322" cy="1030850"/>
            <a:chOff x="7278681" y="950792"/>
            <a:chExt cx="13910086" cy="1590161"/>
          </a:xfrm>
        </p:grpSpPr>
        <p:sp>
          <p:nvSpPr>
            <p:cNvPr id="11" name="文本框 23">
              <a:extLst>
                <a:ext uri="{FF2B5EF4-FFF2-40B4-BE49-F238E27FC236}">
                  <a16:creationId xmlns:a16="http://schemas.microsoft.com/office/drawing/2014/main" id="{1F2D2CFE-1A30-4592-B4C1-4680104A5E9B}"/>
                </a:ext>
              </a:extLst>
            </p:cNvPr>
            <p:cNvSpPr txBox="1">
              <a:spLocks noChangeArrowheads="1"/>
            </p:cNvSpPr>
            <p:nvPr/>
          </p:nvSpPr>
          <p:spPr bwMode="auto">
            <a:xfrm>
              <a:off x="7278681" y="950792"/>
              <a:ext cx="12870555" cy="352634"/>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2" name="矩形标注">
              <a:extLst>
                <a:ext uri="{FF2B5EF4-FFF2-40B4-BE49-F238E27FC236}">
                  <a16:creationId xmlns:a16="http://schemas.microsoft.com/office/drawing/2014/main" id="{A4B3D638-F05D-4C99-9886-FFBB1231408A}"/>
                </a:ext>
              </a:extLst>
            </p:cNvPr>
            <p:cNvSpPr/>
            <p:nvPr/>
          </p:nvSpPr>
          <p:spPr>
            <a:xfrm>
              <a:off x="17328762" y="1756726"/>
              <a:ext cx="3860005" cy="784227"/>
            </a:xfrm>
            <a:prstGeom prst="wedgeRectCallout">
              <a:avLst>
                <a:gd name="adj1" fmla="val 5573"/>
                <a:gd name="adj2" fmla="val -91143"/>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创建新素材</a:t>
              </a:r>
            </a:p>
          </p:txBody>
        </p:sp>
      </p:grpSp>
    </p:spTree>
    <p:extLst>
      <p:ext uri="{BB962C8B-B14F-4D97-AF65-F5344CB8AC3E}">
        <p14:creationId xmlns:p14="http://schemas.microsoft.com/office/powerpoint/2010/main" val="41277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7BEE07B5-D604-4D65-B555-94821A12AC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1295400"/>
            <a:ext cx="15214599" cy="7785249"/>
          </a:xfrm>
          <a:prstGeom prst="rect">
            <a:avLst/>
          </a:prstGeom>
        </p:spPr>
      </p:pic>
      <p:grpSp>
        <p:nvGrpSpPr>
          <p:cNvPr id="3" name="组合 2">
            <a:extLst>
              <a:ext uri="{FF2B5EF4-FFF2-40B4-BE49-F238E27FC236}">
                <a16:creationId xmlns:a16="http://schemas.microsoft.com/office/drawing/2014/main" id="{0089105E-2BE9-42AD-906F-8A1CF8FC4D9B}"/>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4E573892-2B2E-4C4A-AA19-BA022B6E787E}"/>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文献阅读</a:t>
              </a:r>
            </a:p>
          </p:txBody>
        </p:sp>
        <p:sp>
          <p:nvSpPr>
            <p:cNvPr id="5" name="稻壳儿春秋广告/盗版必究        原创来源：http://chn.docer.com/works?userid=199329941#!/work_time">
              <a:extLst>
                <a:ext uri="{FF2B5EF4-FFF2-40B4-BE49-F238E27FC236}">
                  <a16:creationId xmlns:a16="http://schemas.microsoft.com/office/drawing/2014/main" id="{A355E5B1-24ED-4FA4-AD47-7E74E09898E3}"/>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深度研度文献</a:t>
              </a:r>
            </a:p>
          </p:txBody>
        </p:sp>
        <p:sp>
          <p:nvSpPr>
            <p:cNvPr id="6" name="稻壳儿春秋广告/盗版必究        原创来源：http://chn.docer.com/works?userid=199329941#!/work_time">
              <a:extLst>
                <a:ext uri="{FF2B5EF4-FFF2-40B4-BE49-F238E27FC236}">
                  <a16:creationId xmlns:a16="http://schemas.microsoft.com/office/drawing/2014/main" id="{3618ABB4-83AF-4ECA-B2CA-A300512BCC6E}"/>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标注">
            <a:extLst>
              <a:ext uri="{FF2B5EF4-FFF2-40B4-BE49-F238E27FC236}">
                <a16:creationId xmlns:a16="http://schemas.microsoft.com/office/drawing/2014/main" id="{1022AB25-3645-4A9A-B81F-282D76A1302A}"/>
              </a:ext>
            </a:extLst>
          </p:cNvPr>
          <p:cNvSpPr/>
          <p:nvPr/>
        </p:nvSpPr>
        <p:spPr bwMode="auto">
          <a:xfrm>
            <a:off x="8305800" y="6705600"/>
            <a:ext cx="6019800" cy="1283746"/>
          </a:xfrm>
          <a:prstGeom prst="wedgeRectCallout">
            <a:avLst>
              <a:gd name="adj1" fmla="val 23030"/>
              <a:gd name="adj2" fmla="val 50493"/>
            </a:avLst>
          </a:prstGeom>
          <a:ln/>
        </p:spPr>
        <p:style>
          <a:lnRef idx="3">
            <a:schemeClr val="lt1"/>
          </a:lnRef>
          <a:fillRef idx="1">
            <a:schemeClr val="accent3"/>
          </a:fillRef>
          <a:effectRef idx="1">
            <a:schemeClr val="accent3"/>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阅读功能与网页端一致</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记录内容将会同步到网页端与手机端</a:t>
            </a:r>
          </a:p>
        </p:txBody>
      </p:sp>
    </p:spTree>
    <p:extLst>
      <p:ext uri="{BB962C8B-B14F-4D97-AF65-F5344CB8AC3E}">
        <p14:creationId xmlns:p14="http://schemas.microsoft.com/office/powerpoint/2010/main" val="3078801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4DBD84D6-6A4A-4961-A55E-D7653E988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5600" y="156264"/>
            <a:ext cx="11857383" cy="4674405"/>
          </a:xfrm>
          <a:prstGeom prst="rect">
            <a:avLst/>
          </a:prstGeom>
        </p:spPr>
      </p:pic>
      <p:pic>
        <p:nvPicPr>
          <p:cNvPr id="9" name="图片 8">
            <a:extLst>
              <a:ext uri="{FF2B5EF4-FFF2-40B4-BE49-F238E27FC236}">
                <a16:creationId xmlns:a16="http://schemas.microsoft.com/office/drawing/2014/main" id="{791C11F5-8F5E-4CDB-9534-511BA5533E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0400" y="6463398"/>
            <a:ext cx="6199681" cy="1959083"/>
          </a:xfrm>
          <a:prstGeom prst="rect">
            <a:avLst/>
          </a:prstGeom>
          <a:ln>
            <a:noFill/>
          </a:ln>
          <a:effectLst>
            <a:outerShdw blurRad="292100" dist="139700" dir="2700000" algn="tl" rotWithShape="0">
              <a:srgbClr val="333333">
                <a:alpha val="65000"/>
              </a:srgbClr>
            </a:outerShdw>
          </a:effectLst>
        </p:spPr>
      </p:pic>
      <p:pic>
        <p:nvPicPr>
          <p:cNvPr id="11" name="图片 10">
            <a:extLst>
              <a:ext uri="{FF2B5EF4-FFF2-40B4-BE49-F238E27FC236}">
                <a16:creationId xmlns:a16="http://schemas.microsoft.com/office/drawing/2014/main" id="{6E9249EB-A6D9-4763-ACD0-C5D74A99675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94400" y="5182411"/>
            <a:ext cx="8534400" cy="3478248"/>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5329F1DE-9066-43C2-AA3C-837E898D994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033000" y="6844517"/>
            <a:ext cx="5783697" cy="2130115"/>
          </a:xfrm>
          <a:prstGeom prst="rect">
            <a:avLst/>
          </a:prstGeom>
        </p:spPr>
      </p:pic>
      <p:grpSp>
        <p:nvGrpSpPr>
          <p:cNvPr id="3" name="组合 2">
            <a:extLst>
              <a:ext uri="{FF2B5EF4-FFF2-40B4-BE49-F238E27FC236}">
                <a16:creationId xmlns:a16="http://schemas.microsoft.com/office/drawing/2014/main" id="{858AFB60-F6FD-42A7-BFD1-285255A4AD21}"/>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3355351B-14AC-4235-BC05-D836A657BB57}"/>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检索工具</a:t>
              </a:r>
            </a:p>
          </p:txBody>
        </p:sp>
        <p:sp>
          <p:nvSpPr>
            <p:cNvPr id="5" name="稻壳儿春秋广告/盗版必究        原创来源：http://chn.docer.com/works?userid=199329941#!/work_time">
              <a:extLst>
                <a:ext uri="{FF2B5EF4-FFF2-40B4-BE49-F238E27FC236}">
                  <a16:creationId xmlns:a16="http://schemas.microsoft.com/office/drawing/2014/main" id="{AAF67C55-6FD6-41BF-9E27-0AE7BB56CAF5}"/>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学术科研信息海量检索</a:t>
              </a:r>
            </a:p>
          </p:txBody>
        </p:sp>
        <p:sp>
          <p:nvSpPr>
            <p:cNvPr id="6" name="稻壳儿春秋广告/盗版必究        原创来源：http://chn.docer.com/works?userid=199329941#!/work_time">
              <a:extLst>
                <a:ext uri="{FF2B5EF4-FFF2-40B4-BE49-F238E27FC236}">
                  <a16:creationId xmlns:a16="http://schemas.microsoft.com/office/drawing/2014/main" id="{C1488DEA-E790-4E4A-8CF5-398C75ADD26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264DEB60-BA44-49DE-A82F-A3E961961A9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84200" y="1371600"/>
            <a:ext cx="6871915" cy="3810811"/>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0A7FD658-01D0-477B-BDB6-F37456DF2C3C}"/>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8000" y="4361761"/>
            <a:ext cx="4800600" cy="1959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183884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2759E3D-DBD5-4BE9-B958-2CEF2AD2C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7" y="1905000"/>
            <a:ext cx="16076919" cy="2132065"/>
          </a:xfrm>
          <a:prstGeom prst="rect">
            <a:avLst/>
          </a:prstGeom>
        </p:spPr>
      </p:pic>
      <p:grpSp>
        <p:nvGrpSpPr>
          <p:cNvPr id="3" name="组合 2">
            <a:extLst>
              <a:ext uri="{FF2B5EF4-FFF2-40B4-BE49-F238E27FC236}">
                <a16:creationId xmlns:a16="http://schemas.microsoft.com/office/drawing/2014/main" id="{06967871-2F3B-44B8-B193-5E6260FED8A5}"/>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8E6BA0C0-978D-4521-847A-ECFD479ABEAF}"/>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开题报告</a:t>
              </a:r>
            </a:p>
          </p:txBody>
        </p:sp>
        <p:sp>
          <p:nvSpPr>
            <p:cNvPr id="5" name="稻壳儿春秋广告/盗版必究        原创来源：http://chn.docer.com/works?userid=199329941#!/work_time">
              <a:extLst>
                <a:ext uri="{FF2B5EF4-FFF2-40B4-BE49-F238E27FC236}">
                  <a16:creationId xmlns:a16="http://schemas.microsoft.com/office/drawing/2014/main" id="{19235004-71C4-44F7-8231-239ECBC9DD03}"/>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提供开题报告模板</a:t>
              </a:r>
            </a:p>
          </p:txBody>
        </p:sp>
        <p:sp>
          <p:nvSpPr>
            <p:cNvPr id="6" name="稻壳儿春秋广告/盗版必究        原创来源：http://chn.docer.com/works?userid=199329941#!/work_time">
              <a:extLst>
                <a:ext uri="{FF2B5EF4-FFF2-40B4-BE49-F238E27FC236}">
                  <a16:creationId xmlns:a16="http://schemas.microsoft.com/office/drawing/2014/main" id="{11C87E53-51CA-4555-819D-E2ED9101279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37EC7BD5-9C3B-4768-90EF-0D1F45E7B58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498600" y="2895600"/>
            <a:ext cx="9746489" cy="5721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6854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3F4E5B7-DF4D-4484-BE20-778FC1138F1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806777" y="309850"/>
            <a:ext cx="13124999" cy="2067351"/>
          </a:xfrm>
          <a:prstGeom prst="rect">
            <a:avLst/>
          </a:prstGeom>
        </p:spPr>
      </p:pic>
      <p:grpSp>
        <p:nvGrpSpPr>
          <p:cNvPr id="3" name="组合 2">
            <a:extLst>
              <a:ext uri="{FF2B5EF4-FFF2-40B4-BE49-F238E27FC236}">
                <a16:creationId xmlns:a16="http://schemas.microsoft.com/office/drawing/2014/main" id="{134F052F-C709-4505-A9CA-0A41895517B1}"/>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A75478E8-4B00-4C4A-A5F2-7246AA0AB20A}"/>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写作与投稿</a:t>
              </a:r>
            </a:p>
          </p:txBody>
        </p:sp>
        <p:sp>
          <p:nvSpPr>
            <p:cNvPr id="5" name="稻壳儿春秋广告/盗版必究        原创来源：http://chn.docer.com/works?userid=199329941#!/work_time">
              <a:extLst>
                <a:ext uri="{FF2B5EF4-FFF2-40B4-BE49-F238E27FC236}">
                  <a16:creationId xmlns:a16="http://schemas.microsoft.com/office/drawing/2014/main" id="{43F168AE-925B-4FA1-ACC3-74D77704BC1C}"/>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提供开题报告模板</a:t>
              </a:r>
            </a:p>
          </p:txBody>
        </p:sp>
        <p:sp>
          <p:nvSpPr>
            <p:cNvPr id="6" name="稻壳儿春秋广告/盗版必究        原创来源：http://chn.docer.com/works?userid=199329941#!/work_time">
              <a:extLst>
                <a:ext uri="{FF2B5EF4-FFF2-40B4-BE49-F238E27FC236}">
                  <a16:creationId xmlns:a16="http://schemas.microsoft.com/office/drawing/2014/main" id="{5B217BB2-F54B-48D0-9AAC-9F6B18637B76}"/>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4A70E2DE-2229-4231-A923-77EA4C4A8A5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0625" y="2616065"/>
            <a:ext cx="8575327" cy="6003798"/>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66362CF7-97EC-471B-977E-4A2151D8D1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3600" y="2452376"/>
            <a:ext cx="8839200" cy="5686035"/>
          </a:xfrm>
          <a:prstGeom prst="rect">
            <a:avLst/>
          </a:prstGeom>
          <a:ln>
            <a:noFill/>
          </a:ln>
          <a:effectLst>
            <a:outerShdw blurRad="292100" dist="139700" dir="2700000" algn="tl" rotWithShape="0">
              <a:srgbClr val="333333">
                <a:alpha val="65000"/>
              </a:srgbClr>
            </a:outerShdw>
          </a:effectLst>
        </p:spPr>
      </p:pic>
      <p:grpSp>
        <p:nvGrpSpPr>
          <p:cNvPr id="9" name="组合 8">
            <a:extLst>
              <a:ext uri="{FF2B5EF4-FFF2-40B4-BE49-F238E27FC236}">
                <a16:creationId xmlns:a16="http://schemas.microsoft.com/office/drawing/2014/main" id="{AAD16B46-7A8E-47BA-BF0A-7D79E81C8AD8}"/>
              </a:ext>
            </a:extLst>
          </p:cNvPr>
          <p:cNvGrpSpPr>
            <a:grpSpLocks/>
          </p:cNvGrpSpPr>
          <p:nvPr/>
        </p:nvGrpSpPr>
        <p:grpSpPr bwMode="auto">
          <a:xfrm>
            <a:off x="8509000" y="3200400"/>
            <a:ext cx="7086602" cy="4495800"/>
            <a:chOff x="11626571" y="4042335"/>
            <a:chExt cx="10929341" cy="6935098"/>
          </a:xfrm>
        </p:grpSpPr>
        <p:sp>
          <p:nvSpPr>
            <p:cNvPr id="10" name="文本框 23">
              <a:extLst>
                <a:ext uri="{FF2B5EF4-FFF2-40B4-BE49-F238E27FC236}">
                  <a16:creationId xmlns:a16="http://schemas.microsoft.com/office/drawing/2014/main" id="{2D8621A5-D9F6-4E0C-99F7-BDB45EF902C6}"/>
                </a:ext>
              </a:extLst>
            </p:cNvPr>
            <p:cNvSpPr txBox="1">
              <a:spLocks noChangeArrowheads="1"/>
            </p:cNvSpPr>
            <p:nvPr/>
          </p:nvSpPr>
          <p:spPr bwMode="auto">
            <a:xfrm>
              <a:off x="11626571" y="4042335"/>
              <a:ext cx="10459257" cy="6935098"/>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1" name="矩形标注">
              <a:extLst>
                <a:ext uri="{FF2B5EF4-FFF2-40B4-BE49-F238E27FC236}">
                  <a16:creationId xmlns:a16="http://schemas.microsoft.com/office/drawing/2014/main" id="{D9047A1D-B0B5-4D6C-874A-3755F8EEA49D}"/>
                </a:ext>
              </a:extLst>
            </p:cNvPr>
            <p:cNvSpPr/>
            <p:nvPr/>
          </p:nvSpPr>
          <p:spPr>
            <a:xfrm>
              <a:off x="19030318" y="8220328"/>
              <a:ext cx="3525594" cy="1645615"/>
            </a:xfrm>
            <a:prstGeom prst="wedgeRectCallout">
              <a:avLst>
                <a:gd name="adj1" fmla="val -36408"/>
                <a:gd name="adj2" fmla="val -69725"/>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选择出版物</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了解出版物情况</a:t>
              </a:r>
            </a:p>
          </p:txBody>
        </p:sp>
      </p:grpSp>
      <p:grpSp>
        <p:nvGrpSpPr>
          <p:cNvPr id="12" name="组合 11">
            <a:extLst>
              <a:ext uri="{FF2B5EF4-FFF2-40B4-BE49-F238E27FC236}">
                <a16:creationId xmlns:a16="http://schemas.microsoft.com/office/drawing/2014/main" id="{391E3443-0E2A-4EE4-ADEF-E94125300B1B}"/>
              </a:ext>
            </a:extLst>
          </p:cNvPr>
          <p:cNvGrpSpPr>
            <a:grpSpLocks/>
          </p:cNvGrpSpPr>
          <p:nvPr/>
        </p:nvGrpSpPr>
        <p:grpSpPr bwMode="auto">
          <a:xfrm>
            <a:off x="812802" y="2377201"/>
            <a:ext cx="5733204" cy="1401896"/>
            <a:chOff x="11626573" y="3242667"/>
            <a:chExt cx="8842058" cy="2162526"/>
          </a:xfrm>
        </p:grpSpPr>
        <p:sp>
          <p:nvSpPr>
            <p:cNvPr id="13" name="文本框 23">
              <a:extLst>
                <a:ext uri="{FF2B5EF4-FFF2-40B4-BE49-F238E27FC236}">
                  <a16:creationId xmlns:a16="http://schemas.microsoft.com/office/drawing/2014/main" id="{C04AC367-EAAE-4E17-9C04-C5EAE216839E}"/>
                </a:ext>
              </a:extLst>
            </p:cNvPr>
            <p:cNvSpPr txBox="1">
              <a:spLocks noChangeArrowheads="1"/>
            </p:cNvSpPr>
            <p:nvPr/>
          </p:nvSpPr>
          <p:spPr bwMode="auto">
            <a:xfrm>
              <a:off x="11626573" y="4042335"/>
              <a:ext cx="5523429" cy="1362858"/>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4" name="矩形标注">
              <a:extLst>
                <a:ext uri="{FF2B5EF4-FFF2-40B4-BE49-F238E27FC236}">
                  <a16:creationId xmlns:a16="http://schemas.microsoft.com/office/drawing/2014/main" id="{4EAEC6E7-4604-4E3C-A053-1F248C2A47F5}"/>
                </a:ext>
              </a:extLst>
            </p:cNvPr>
            <p:cNvSpPr/>
            <p:nvPr/>
          </p:nvSpPr>
          <p:spPr>
            <a:xfrm>
              <a:off x="17362093" y="3242667"/>
              <a:ext cx="3106538" cy="1781816"/>
            </a:xfrm>
            <a:prstGeom prst="wedgeRectCallout">
              <a:avLst>
                <a:gd name="adj1" fmla="val -67037"/>
                <a:gd name="adj2" fmla="val 39784"/>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添加</a:t>
              </a: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自建</a:t>
              </a: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导入其他投稿渠道</a:t>
              </a:r>
            </a:p>
          </p:txBody>
        </p:sp>
      </p:grpSp>
    </p:spTree>
    <p:extLst>
      <p:ext uri="{BB962C8B-B14F-4D97-AF65-F5344CB8AC3E}">
        <p14:creationId xmlns:p14="http://schemas.microsoft.com/office/powerpoint/2010/main" val="409957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E4ECDE3-2411-48AA-A94D-00DA0B83AF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0"/>
            <a:ext cx="13382548" cy="9144000"/>
          </a:xfrm>
          <a:prstGeom prst="rect">
            <a:avLst/>
          </a:prstGeom>
        </p:spPr>
      </p:pic>
      <p:grpSp>
        <p:nvGrpSpPr>
          <p:cNvPr id="3" name="组合 2">
            <a:extLst>
              <a:ext uri="{FF2B5EF4-FFF2-40B4-BE49-F238E27FC236}">
                <a16:creationId xmlns:a16="http://schemas.microsoft.com/office/drawing/2014/main" id="{0B42B6D4-40B3-45D7-9BCF-C72A1B0EFCC0}"/>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A736F632-6C56-4E7F-8909-9C2A99B2C252}"/>
                </a:ext>
              </a:extLst>
            </p:cNvPr>
            <p:cNvSpPr txBox="1"/>
            <p:nvPr/>
          </p:nvSpPr>
          <p:spPr>
            <a:xfrm>
              <a:off x="431800" y="290976"/>
              <a:ext cx="5943600" cy="461665"/>
            </a:xfrm>
            <a:prstGeom prst="rect">
              <a:avLst/>
            </a:prstGeom>
            <a:noFill/>
          </p:spPr>
          <p:txBody>
            <a:bodyPr wrap="square" rtlCol="0">
              <a:spAutoFit/>
            </a:bodyPr>
            <a:lstStyle/>
            <a:p>
              <a:r>
                <a:rPr lang="en-US" altLang="zh-CN" sz="2400" b="1" dirty="0">
                  <a:solidFill>
                    <a:srgbClr val="0070C0"/>
                  </a:solidFill>
                  <a:latin typeface="微软雅黑" panose="020B0503020204020204" pitchFamily="34" charset="-122"/>
                  <a:ea typeface="微软雅黑" panose="020B0503020204020204" pitchFamily="34" charset="-122"/>
                </a:rPr>
                <a:t>WORD</a:t>
              </a:r>
              <a:r>
                <a:rPr lang="zh-CN" altLang="en-US" sz="2400" b="1" dirty="0">
                  <a:solidFill>
                    <a:srgbClr val="0070C0"/>
                  </a:solidFill>
                  <a:latin typeface="微软雅黑" panose="020B0503020204020204" pitchFamily="34" charset="-122"/>
                  <a:ea typeface="微软雅黑" panose="020B0503020204020204" pitchFamily="34" charset="-122"/>
                </a:rPr>
                <a:t>写作</a:t>
              </a:r>
            </a:p>
          </p:txBody>
        </p:sp>
        <p:sp>
          <p:nvSpPr>
            <p:cNvPr id="5" name="稻壳儿春秋广告/盗版必究        原创来源：http://chn.docer.com/works?userid=199329941#!/work_time">
              <a:extLst>
                <a:ext uri="{FF2B5EF4-FFF2-40B4-BE49-F238E27FC236}">
                  <a16:creationId xmlns:a16="http://schemas.microsoft.com/office/drawing/2014/main" id="{FFDE21DB-D30E-4278-A0B9-59B7E3F4CE16}"/>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提供开题报告模板</a:t>
              </a:r>
            </a:p>
          </p:txBody>
        </p:sp>
        <p:sp>
          <p:nvSpPr>
            <p:cNvPr id="6" name="稻壳儿春秋广告/盗版必究        原创来源：http://chn.docer.com/works?userid=199329941#!/work_time">
              <a:extLst>
                <a:ext uri="{FF2B5EF4-FFF2-40B4-BE49-F238E27FC236}">
                  <a16:creationId xmlns:a16="http://schemas.microsoft.com/office/drawing/2014/main" id="{AC00A435-9383-4099-B0E2-EC26077B151D}"/>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D203A899-11D1-4B69-8CA9-5413CE648A47}"/>
              </a:ext>
            </a:extLst>
          </p:cNvPr>
          <p:cNvGrpSpPr>
            <a:grpSpLocks/>
          </p:cNvGrpSpPr>
          <p:nvPr/>
        </p:nvGrpSpPr>
        <p:grpSpPr bwMode="auto">
          <a:xfrm>
            <a:off x="11203061" y="465507"/>
            <a:ext cx="3478139" cy="3051787"/>
            <a:chOff x="13391931" y="-81871"/>
            <a:chExt cx="5364174" cy="4707602"/>
          </a:xfrm>
        </p:grpSpPr>
        <p:sp>
          <p:nvSpPr>
            <p:cNvPr id="8" name="文本框 23">
              <a:extLst>
                <a:ext uri="{FF2B5EF4-FFF2-40B4-BE49-F238E27FC236}">
                  <a16:creationId xmlns:a16="http://schemas.microsoft.com/office/drawing/2014/main" id="{B555715C-A80E-42D6-A397-F69605E70FFE}"/>
                </a:ext>
              </a:extLst>
            </p:cNvPr>
            <p:cNvSpPr txBox="1">
              <a:spLocks noChangeArrowheads="1"/>
            </p:cNvSpPr>
            <p:nvPr/>
          </p:nvSpPr>
          <p:spPr bwMode="auto">
            <a:xfrm>
              <a:off x="13391931" y="-81871"/>
              <a:ext cx="3718894" cy="637286"/>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B17FF54E-2703-46DC-B395-122B82A24C74}"/>
                </a:ext>
              </a:extLst>
            </p:cNvPr>
            <p:cNvSpPr/>
            <p:nvPr/>
          </p:nvSpPr>
          <p:spPr>
            <a:xfrm>
              <a:off x="15348032" y="2843915"/>
              <a:ext cx="3408073" cy="1781816"/>
            </a:xfrm>
            <a:prstGeom prst="wedgeRectCallout">
              <a:avLst>
                <a:gd name="adj1" fmla="val -6880"/>
                <a:gd name="adj2" fmla="val -169763"/>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WORD</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插件提供快速撰写工具</a:t>
              </a:r>
            </a:p>
          </p:txBody>
        </p:sp>
      </p:grpSp>
    </p:spTree>
    <p:extLst>
      <p:ext uri="{BB962C8B-B14F-4D97-AF65-F5344CB8AC3E}">
        <p14:creationId xmlns:p14="http://schemas.microsoft.com/office/powerpoint/2010/main" val="390158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D9B83F2A-82CD-471F-9195-AFB968636A6E}"/>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E359050B-72D9-4A2C-80DC-197C28EC0DC6}"/>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使用手册</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常见问题</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视频教程</a:t>
              </a:r>
            </a:p>
          </p:txBody>
        </p:sp>
        <p:sp>
          <p:nvSpPr>
            <p:cNvPr id="5" name="稻壳儿春秋广告/盗版必究        原创来源：http://chn.docer.com/works?userid=199329941#!/work_time">
              <a:extLst>
                <a:ext uri="{FF2B5EF4-FFF2-40B4-BE49-F238E27FC236}">
                  <a16:creationId xmlns:a16="http://schemas.microsoft.com/office/drawing/2014/main" id="{A34A09E7-8A93-47DF-B16F-2186E7E3D668}"/>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日常使用有问题可以来研学平台首页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x.cnki.net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点击“帮助”查询</a:t>
              </a:r>
            </a:p>
          </p:txBody>
        </p:sp>
        <p:sp>
          <p:nvSpPr>
            <p:cNvPr id="6" name="稻壳儿春秋广告/盗版必究        原创来源：http://chn.docer.com/works?userid=199329941#!/work_time">
              <a:extLst>
                <a:ext uri="{FF2B5EF4-FFF2-40B4-BE49-F238E27FC236}">
                  <a16:creationId xmlns:a16="http://schemas.microsoft.com/office/drawing/2014/main" id="{D21B8E3F-14DB-4EFE-866A-A3ADDBE50500}"/>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A595E225-594B-441E-8EDA-CC94E0D4A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446929"/>
            <a:ext cx="13685745" cy="7693229"/>
          </a:xfrm>
          <a:prstGeom prst="rect">
            <a:avLst/>
          </a:prstGeom>
        </p:spPr>
      </p:pic>
    </p:spTree>
    <p:extLst>
      <p:ext uri="{BB962C8B-B14F-4D97-AF65-F5344CB8AC3E}">
        <p14:creationId xmlns:p14="http://schemas.microsoft.com/office/powerpoint/2010/main" val="276709458"/>
      </p:ext>
    </p:extLst>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E22655B0-3556-44C1-8484-7B86AD9B9190}"/>
              </a:ext>
            </a:extLst>
          </p:cNvPr>
          <p:cNvPicPr>
            <a:picLocks noChangeAspect="1" noChangeArrowheads="1"/>
          </p:cNvPicPr>
          <p:nvPr/>
        </p:nvPicPr>
        <p:blipFill>
          <a:blip r:embed="rId2" cstate="screen">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4538599" y="1701801"/>
            <a:ext cx="11613912" cy="60808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组合 6">
            <a:extLst>
              <a:ext uri="{FF2B5EF4-FFF2-40B4-BE49-F238E27FC236}">
                <a16:creationId xmlns:a16="http://schemas.microsoft.com/office/drawing/2014/main" id="{3D3F135D-0FF1-4B9B-8A78-1DA174EDFEC6}"/>
              </a:ext>
            </a:extLst>
          </p:cNvPr>
          <p:cNvGrpSpPr/>
          <p:nvPr/>
        </p:nvGrpSpPr>
        <p:grpSpPr>
          <a:xfrm>
            <a:off x="959406" y="762000"/>
            <a:ext cx="3460109" cy="7239000"/>
            <a:chOff x="959406" y="762000"/>
            <a:chExt cx="3460109" cy="7239000"/>
          </a:xfrm>
        </p:grpSpPr>
        <p:pic>
          <p:nvPicPr>
            <p:cNvPr id="2" name="图片 1">
              <a:extLst>
                <a:ext uri="{FF2B5EF4-FFF2-40B4-BE49-F238E27FC236}">
                  <a16:creationId xmlns:a16="http://schemas.microsoft.com/office/drawing/2014/main" id="{13BD4BEE-90D0-40C9-84BE-28363D96086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65722" y="1752600"/>
              <a:ext cx="2647478" cy="5257800"/>
            </a:xfrm>
            <a:prstGeom prst="rect">
              <a:avLst/>
            </a:prstGeom>
            <a:ln>
              <a:solidFill>
                <a:schemeClr val="tx1"/>
              </a:solidFill>
            </a:ln>
          </p:spPr>
        </p:pic>
        <p:pic>
          <p:nvPicPr>
            <p:cNvPr id="5" name="Phone_gold.png">
              <a:extLst>
                <a:ext uri="{FF2B5EF4-FFF2-40B4-BE49-F238E27FC236}">
                  <a16:creationId xmlns:a16="http://schemas.microsoft.com/office/drawing/2014/main" id="{5371F6C9-807A-40A7-A942-09A82DE97F7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59406" y="762000"/>
              <a:ext cx="3460109" cy="7239000"/>
            </a:xfrm>
            <a:prstGeom prst="rect">
              <a:avLst/>
            </a:prstGeom>
            <a:ln w="3175" cap="flat">
              <a:noFill/>
              <a:miter lim="400000"/>
              <a:headEnd/>
              <a:tailEnd/>
            </a:ln>
            <a:effectLst/>
          </p:spPr>
        </p:pic>
      </p:grpSp>
    </p:spTree>
    <p:extLst>
      <p:ext uri="{BB962C8B-B14F-4D97-AF65-F5344CB8AC3E}">
        <p14:creationId xmlns:p14="http://schemas.microsoft.com/office/powerpoint/2010/main" val="2835715471"/>
      </p:ext>
    </p:extLst>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C:\Users\HUGO\Downloads\1546415931.png154641593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098700" y="637208"/>
            <a:ext cx="4726925" cy="4726925"/>
          </a:xfrm>
          <a:prstGeom prst="rect">
            <a:avLst/>
          </a:prstGeom>
        </p:spPr>
      </p:pic>
      <p:sp>
        <p:nvSpPr>
          <p:cNvPr id="26" name="Rectangle 6"/>
          <p:cNvSpPr/>
          <p:nvPr/>
        </p:nvSpPr>
        <p:spPr>
          <a:xfrm>
            <a:off x="1444767" y="4793490"/>
            <a:ext cx="4080783" cy="630878"/>
          </a:xfrm>
          <a:prstGeom prst="rect">
            <a:avLst/>
          </a:prstGeom>
        </p:spPr>
        <p:txBody>
          <a:bodyPr wrap="square">
            <a:spAutoFit/>
          </a:bodyPr>
          <a:lstStyle/>
          <a:p>
            <a:pPr algn="ctr" fontAlgn="auto">
              <a:lnSpc>
                <a:spcPct val="200000"/>
              </a:lnSpc>
            </a:pPr>
            <a:r>
              <a:rPr lang="zh-CN" altLang="en-US" sz="2133" dirty="0">
                <a:solidFill>
                  <a:schemeClr val="bg1">
                    <a:lumMod val="50000"/>
                  </a:schemeClr>
                </a:solidFill>
                <a:latin typeface="+mn-ea"/>
                <a:cs typeface="+mn-ea"/>
                <a:sym typeface="Gill Sans" charset="0"/>
              </a:rPr>
              <a:t>微信公众号： </a:t>
            </a:r>
            <a:r>
              <a:rPr lang="en-US" altLang="zh-CN" sz="2133" dirty="0">
                <a:solidFill>
                  <a:schemeClr val="bg1">
                    <a:lumMod val="50000"/>
                  </a:schemeClr>
                </a:solidFill>
                <a:latin typeface="+mn-ea"/>
                <a:cs typeface="+mn-ea"/>
                <a:sym typeface="Gill Sans" charset="0"/>
              </a:rPr>
              <a:t>“</a:t>
            </a:r>
            <a:r>
              <a:rPr lang="zh-CN" altLang="en-US" sz="2133" b="1" dirty="0">
                <a:solidFill>
                  <a:schemeClr val="bg1">
                    <a:lumMod val="50000"/>
                  </a:schemeClr>
                </a:solidFill>
                <a:latin typeface="+mn-ea"/>
                <a:cs typeface="+mn-ea"/>
                <a:sym typeface="Gill Sans" charset="0"/>
              </a:rPr>
              <a:t>知网研学</a:t>
            </a:r>
            <a:r>
              <a:rPr lang="en-US" altLang="zh-CN" sz="2133" dirty="0">
                <a:solidFill>
                  <a:schemeClr val="bg1">
                    <a:lumMod val="50000"/>
                  </a:schemeClr>
                </a:solidFill>
                <a:latin typeface="+mn-ea"/>
                <a:cs typeface="+mn-ea"/>
                <a:sym typeface="Gill Sans" charset="0"/>
              </a:rPr>
              <a:t>”</a:t>
            </a:r>
            <a:endParaRPr lang="zh-CN" altLang="en-US" sz="2133" dirty="0">
              <a:solidFill>
                <a:schemeClr val="bg1">
                  <a:lumMod val="50000"/>
                </a:schemeClr>
              </a:solidFill>
              <a:latin typeface="+mn-ea"/>
              <a:cs typeface="+mn-ea"/>
              <a:sym typeface="Gill Sans" charset="0"/>
            </a:endParaRPr>
          </a:p>
        </p:txBody>
      </p:sp>
      <p:pic>
        <p:nvPicPr>
          <p:cNvPr id="13" name="图片 12" descr="C:\Users\HUGO\Downloads\1546415931.png1546415931">
            <a:extLst>
              <a:ext uri="{FF2B5EF4-FFF2-40B4-BE49-F238E27FC236}">
                <a16:creationId xmlns:a16="http://schemas.microsoft.com/office/drawing/2014/main" id="{BED95D57-383B-4631-B1AE-052AD2B51052}"/>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5933804" y="637208"/>
            <a:ext cx="4726925" cy="4726925"/>
          </a:xfrm>
          <a:prstGeom prst="rect">
            <a:avLst/>
          </a:prstGeom>
        </p:spPr>
      </p:pic>
      <p:pic>
        <p:nvPicPr>
          <p:cNvPr id="14" name="图片 13" descr="C:\Users\HUGO\Downloads\1546415931.png1546415931">
            <a:extLst>
              <a:ext uri="{FF2B5EF4-FFF2-40B4-BE49-F238E27FC236}">
                <a16:creationId xmlns:a16="http://schemas.microsoft.com/office/drawing/2014/main" id="{440F78A2-0B56-4B89-B547-50F33EAA8443}"/>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0768908" y="637208"/>
            <a:ext cx="4726925" cy="4726925"/>
          </a:xfrm>
          <a:prstGeom prst="rect">
            <a:avLst/>
          </a:prstGeom>
        </p:spPr>
      </p:pic>
      <p:pic>
        <p:nvPicPr>
          <p:cNvPr id="15" name="图片 14" descr="微信二维码">
            <a:extLst>
              <a:ext uri="{FF2B5EF4-FFF2-40B4-BE49-F238E27FC236}">
                <a16:creationId xmlns:a16="http://schemas.microsoft.com/office/drawing/2014/main" id="{1BA673A3-7F9C-4217-B9D4-A98555324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247" y="1428060"/>
            <a:ext cx="3203240" cy="3203240"/>
          </a:xfrm>
          <a:prstGeom prst="rect">
            <a:avLst/>
          </a:prstGeom>
        </p:spPr>
      </p:pic>
      <p:pic>
        <p:nvPicPr>
          <p:cNvPr id="16" name="图片 15">
            <a:extLst>
              <a:ext uri="{FF2B5EF4-FFF2-40B4-BE49-F238E27FC236}">
                <a16:creationId xmlns:a16="http://schemas.microsoft.com/office/drawing/2014/main" id="{EE8DC305-FB9D-42FA-AE43-799BCF239ED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371022" y="1481853"/>
            <a:ext cx="3137556" cy="3037635"/>
          </a:xfrm>
          <a:prstGeom prst="rect">
            <a:avLst/>
          </a:prstGeom>
        </p:spPr>
      </p:pic>
      <p:pic>
        <p:nvPicPr>
          <p:cNvPr id="19" name="图片 18">
            <a:extLst>
              <a:ext uri="{FF2B5EF4-FFF2-40B4-BE49-F238E27FC236}">
                <a16:creationId xmlns:a16="http://schemas.microsoft.com/office/drawing/2014/main" id="{E4A6D6EE-0EDE-4919-8C54-3C7786DB958F}"/>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11283521" y="1481853"/>
            <a:ext cx="3098209" cy="3037636"/>
          </a:xfrm>
          <a:prstGeom prst="rect">
            <a:avLst/>
          </a:prstGeom>
        </p:spPr>
      </p:pic>
      <p:sp>
        <p:nvSpPr>
          <p:cNvPr id="21" name="Rectangle 6">
            <a:extLst>
              <a:ext uri="{FF2B5EF4-FFF2-40B4-BE49-F238E27FC236}">
                <a16:creationId xmlns:a16="http://schemas.microsoft.com/office/drawing/2014/main" id="{91270058-F7D5-4968-B16E-6304A2861057}"/>
              </a:ext>
            </a:extLst>
          </p:cNvPr>
          <p:cNvSpPr/>
          <p:nvPr/>
        </p:nvSpPr>
        <p:spPr>
          <a:xfrm>
            <a:off x="11227974" y="4793534"/>
            <a:ext cx="4080783" cy="630878"/>
          </a:xfrm>
          <a:prstGeom prst="rect">
            <a:avLst/>
          </a:prstGeom>
        </p:spPr>
        <p:txBody>
          <a:bodyPr wrap="square">
            <a:spAutoFit/>
          </a:bodyPr>
          <a:lstStyle/>
          <a:p>
            <a:pPr algn="ctr" fontAlgn="auto">
              <a:lnSpc>
                <a:spcPct val="200000"/>
              </a:lnSpc>
            </a:pPr>
            <a:r>
              <a:rPr lang="zh-CN" altLang="en-US" sz="2133" dirty="0">
                <a:solidFill>
                  <a:schemeClr val="bg1">
                    <a:lumMod val="50000"/>
                  </a:schemeClr>
                </a:solidFill>
                <a:latin typeface="+mn-ea"/>
                <a:cs typeface="+mn-ea"/>
                <a:sym typeface="Gill Sans" charset="0"/>
              </a:rPr>
              <a:t>抖音公众号，扫一扫加关注</a:t>
            </a:r>
          </a:p>
        </p:txBody>
      </p:sp>
      <p:pic>
        <p:nvPicPr>
          <p:cNvPr id="3" name="图片 2">
            <a:extLst>
              <a:ext uri="{FF2B5EF4-FFF2-40B4-BE49-F238E27FC236}">
                <a16:creationId xmlns:a16="http://schemas.microsoft.com/office/drawing/2014/main" id="{A371EB17-9A04-4799-B086-79B7198CF6A4}"/>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976965" y="4817277"/>
            <a:ext cx="805104" cy="805104"/>
          </a:xfrm>
          <a:prstGeom prst="rect">
            <a:avLst/>
          </a:prstGeom>
        </p:spPr>
      </p:pic>
      <p:sp>
        <p:nvSpPr>
          <p:cNvPr id="20" name="Rectangle 6">
            <a:extLst>
              <a:ext uri="{FF2B5EF4-FFF2-40B4-BE49-F238E27FC236}">
                <a16:creationId xmlns:a16="http://schemas.microsoft.com/office/drawing/2014/main" id="{6DDF99C2-C046-48D7-A583-5010961BB222}"/>
              </a:ext>
            </a:extLst>
          </p:cNvPr>
          <p:cNvSpPr/>
          <p:nvPr/>
        </p:nvSpPr>
        <p:spPr>
          <a:xfrm>
            <a:off x="6265211" y="4793490"/>
            <a:ext cx="4080783" cy="630878"/>
          </a:xfrm>
          <a:prstGeom prst="rect">
            <a:avLst/>
          </a:prstGeom>
        </p:spPr>
        <p:txBody>
          <a:bodyPr wrap="square">
            <a:spAutoFit/>
          </a:bodyPr>
          <a:lstStyle/>
          <a:p>
            <a:pPr algn="ctr" fontAlgn="auto">
              <a:lnSpc>
                <a:spcPct val="200000"/>
              </a:lnSpc>
            </a:pPr>
            <a:r>
              <a:rPr lang="zh-CN" altLang="en-US" sz="2133" dirty="0">
                <a:solidFill>
                  <a:schemeClr val="bg1">
                    <a:lumMod val="50000"/>
                  </a:schemeClr>
                </a:solidFill>
                <a:latin typeface="+mn-ea"/>
                <a:cs typeface="+mn-ea"/>
                <a:sym typeface="Gill Sans" charset="0"/>
              </a:rPr>
              <a:t>微博公众号： </a:t>
            </a:r>
            <a:r>
              <a:rPr lang="en-US" altLang="zh-CN" sz="2133" dirty="0">
                <a:solidFill>
                  <a:schemeClr val="bg1">
                    <a:lumMod val="50000"/>
                  </a:schemeClr>
                </a:solidFill>
                <a:latin typeface="+mn-ea"/>
                <a:cs typeface="+mn-ea"/>
                <a:sym typeface="Gill Sans" charset="0"/>
              </a:rPr>
              <a:t>“</a:t>
            </a:r>
            <a:r>
              <a:rPr lang="zh-CN" altLang="en-US" sz="2133" b="1" dirty="0">
                <a:solidFill>
                  <a:schemeClr val="bg1">
                    <a:lumMod val="50000"/>
                  </a:schemeClr>
                </a:solidFill>
                <a:latin typeface="+mn-ea"/>
                <a:cs typeface="+mn-ea"/>
                <a:sym typeface="Gill Sans" charset="0"/>
              </a:rPr>
              <a:t>知网研学</a:t>
            </a:r>
            <a:r>
              <a:rPr lang="en-US" altLang="zh-CN" sz="2133" dirty="0">
                <a:solidFill>
                  <a:schemeClr val="bg1">
                    <a:lumMod val="50000"/>
                  </a:schemeClr>
                </a:solidFill>
                <a:latin typeface="+mn-ea"/>
                <a:cs typeface="+mn-ea"/>
                <a:sym typeface="Gill Sans" charset="0"/>
              </a:rPr>
              <a:t>”</a:t>
            </a:r>
            <a:endParaRPr lang="zh-CN" altLang="en-US" sz="2133" dirty="0">
              <a:solidFill>
                <a:schemeClr val="bg1">
                  <a:lumMod val="50000"/>
                </a:schemeClr>
              </a:solidFill>
              <a:latin typeface="+mn-ea"/>
              <a:cs typeface="+mn-ea"/>
              <a:sym typeface="Gill Sans" charset="0"/>
            </a:endParaRPr>
          </a:p>
        </p:txBody>
      </p:sp>
      <p:pic>
        <p:nvPicPr>
          <p:cNvPr id="1028" name="Picture 4">
            <a:extLst>
              <a:ext uri="{FF2B5EF4-FFF2-40B4-BE49-F238E27FC236}">
                <a16:creationId xmlns:a16="http://schemas.microsoft.com/office/drawing/2014/main" id="{5171319B-543F-4098-ACE3-D2233C5163CC}"/>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963552" y="4953508"/>
            <a:ext cx="547648" cy="547648"/>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descr="图片包含 游戏机, 画, 钟表&#10;&#10;描述已自动生成">
            <a:extLst>
              <a:ext uri="{FF2B5EF4-FFF2-40B4-BE49-F238E27FC236}">
                <a16:creationId xmlns:a16="http://schemas.microsoft.com/office/drawing/2014/main" id="{2B9F9698-A864-4AED-BD85-5F0FF6ADEBB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336589" y="4889522"/>
            <a:ext cx="575089" cy="575089"/>
          </a:xfrm>
          <a:prstGeom prst="rect">
            <a:avLst/>
          </a:prstGeom>
        </p:spPr>
      </p:pic>
      <p:sp>
        <p:nvSpPr>
          <p:cNvPr id="5" name="文本框 4">
            <a:extLst>
              <a:ext uri="{FF2B5EF4-FFF2-40B4-BE49-F238E27FC236}">
                <a16:creationId xmlns:a16="http://schemas.microsoft.com/office/drawing/2014/main" id="{ACB7BC20-CE0F-4EBC-9220-0EBC187A126B}"/>
              </a:ext>
            </a:extLst>
          </p:cNvPr>
          <p:cNvSpPr txBox="1"/>
          <p:nvPr/>
        </p:nvSpPr>
        <p:spPr>
          <a:xfrm>
            <a:off x="6158229" y="5895427"/>
            <a:ext cx="3877985" cy="830997"/>
          </a:xfrm>
          <a:prstGeom prst="rect">
            <a:avLst/>
          </a:prstGeom>
          <a:noFill/>
        </p:spPr>
        <p:txBody>
          <a:bodyPr wrap="none" rtlCol="0">
            <a:spAutoFit/>
          </a:bodyPr>
          <a:lstStyle/>
          <a:p>
            <a:r>
              <a:rPr lang="zh-CN" altLang="en-US" sz="4800" b="1" dirty="0">
                <a:latin typeface="微软雅黑" panose="020B0503020204020204" pitchFamily="34" charset="-122"/>
                <a:ea typeface="微软雅黑" panose="020B0503020204020204" pitchFamily="34" charset="-122"/>
              </a:rPr>
              <a:t>欢迎关注我们</a:t>
            </a:r>
          </a:p>
        </p:txBody>
      </p:sp>
      <p:pic>
        <p:nvPicPr>
          <p:cNvPr id="18" name="图片 17">
            <a:extLst>
              <a:ext uri="{FF2B5EF4-FFF2-40B4-BE49-F238E27FC236}">
                <a16:creationId xmlns:a16="http://schemas.microsoft.com/office/drawing/2014/main" id="{6519771C-2696-4EC0-838F-17153AE22F52}"/>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flipH="1">
            <a:off x="6971785" y="6858079"/>
            <a:ext cx="2312427" cy="1871331"/>
          </a:xfrm>
          <a:prstGeom prst="rect">
            <a:avLst/>
          </a:prstGeom>
        </p:spPr>
      </p:pic>
    </p:spTree>
    <p:extLst>
      <p:ext uri="{BB962C8B-B14F-4D97-AF65-F5344CB8AC3E}">
        <p14:creationId xmlns:p14="http://schemas.microsoft.com/office/powerpoint/2010/main" val="34977781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0476AE-43A0-4880-8D85-ED4D360CECE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93800" y="2315681"/>
            <a:ext cx="6059994" cy="5264409"/>
          </a:xfrm>
          <a:prstGeom prst="rect">
            <a:avLst/>
          </a:prstGeom>
          <a:ln>
            <a:noFill/>
          </a:ln>
          <a:effectLst>
            <a:outerShdw blurRad="292100" dist="139700" dir="2700000" algn="tl" rotWithShape="0">
              <a:srgbClr val="333333">
                <a:alpha val="65000"/>
              </a:srgbClr>
            </a:outerShdw>
          </a:effectLst>
        </p:spPr>
      </p:pic>
      <p:grpSp>
        <p:nvGrpSpPr>
          <p:cNvPr id="3" name="组合 2">
            <a:extLst>
              <a:ext uri="{FF2B5EF4-FFF2-40B4-BE49-F238E27FC236}">
                <a16:creationId xmlns:a16="http://schemas.microsoft.com/office/drawing/2014/main" id="{4624678E-31E5-4C2A-833F-68F803EA27A0}"/>
              </a:ext>
            </a:extLst>
          </p:cNvPr>
          <p:cNvGrpSpPr/>
          <p:nvPr/>
        </p:nvGrpSpPr>
        <p:grpSpPr bwMode="auto">
          <a:xfrm>
            <a:off x="1727201" y="1526399"/>
            <a:ext cx="5901835" cy="2994094"/>
            <a:chOff x="8829296" y="196800"/>
            <a:chExt cx="9102128" cy="4618606"/>
          </a:xfrm>
        </p:grpSpPr>
        <p:sp>
          <p:nvSpPr>
            <p:cNvPr id="4" name="文本框 23">
              <a:extLst>
                <a:ext uri="{FF2B5EF4-FFF2-40B4-BE49-F238E27FC236}">
                  <a16:creationId xmlns:a16="http://schemas.microsoft.com/office/drawing/2014/main" id="{8DE9D3FE-DA0C-4330-A6C4-7C2BBD122CB3}"/>
                </a:ext>
              </a:extLst>
            </p:cNvPr>
            <p:cNvSpPr txBox="1">
              <a:spLocks noChangeArrowheads="1"/>
            </p:cNvSpPr>
            <p:nvPr/>
          </p:nvSpPr>
          <p:spPr bwMode="auto">
            <a:xfrm>
              <a:off x="8829296" y="2801877"/>
              <a:ext cx="7873823" cy="2013529"/>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5" dirty="0"/>
            </a:p>
          </p:txBody>
        </p:sp>
        <p:sp>
          <p:nvSpPr>
            <p:cNvPr id="5" name="矩形标注">
              <a:extLst>
                <a:ext uri="{FF2B5EF4-FFF2-40B4-BE49-F238E27FC236}">
                  <a16:creationId xmlns:a16="http://schemas.microsoft.com/office/drawing/2014/main" id="{8D2256FE-EF90-4BA8-8AB5-136A212D1159}"/>
                </a:ext>
              </a:extLst>
            </p:cNvPr>
            <p:cNvSpPr/>
            <p:nvPr/>
          </p:nvSpPr>
          <p:spPr>
            <a:xfrm>
              <a:off x="13807721" y="196800"/>
              <a:ext cx="4123703" cy="1300322"/>
            </a:xfrm>
            <a:prstGeom prst="wedgeRectCallout">
              <a:avLst>
                <a:gd name="adj1" fmla="val -40162"/>
                <a:gd name="adj2" fmla="val 107021"/>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已注册用户</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输入账号密码登录</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6" name="组合 5">
            <a:extLst>
              <a:ext uri="{FF2B5EF4-FFF2-40B4-BE49-F238E27FC236}">
                <a16:creationId xmlns:a16="http://schemas.microsoft.com/office/drawing/2014/main" id="{F802514B-837F-4F04-AD90-DD17FB5B8F76}"/>
              </a:ext>
            </a:extLst>
          </p:cNvPr>
          <p:cNvGrpSpPr/>
          <p:nvPr/>
        </p:nvGrpSpPr>
        <p:grpSpPr bwMode="auto">
          <a:xfrm>
            <a:off x="4775200" y="7013387"/>
            <a:ext cx="2598486" cy="1730798"/>
            <a:chOff x="10290373" y="4424509"/>
            <a:chExt cx="2700271" cy="2669878"/>
          </a:xfrm>
        </p:grpSpPr>
        <p:sp>
          <p:nvSpPr>
            <p:cNvPr id="7" name="文本框 23">
              <a:extLst>
                <a:ext uri="{FF2B5EF4-FFF2-40B4-BE49-F238E27FC236}">
                  <a16:creationId xmlns:a16="http://schemas.microsoft.com/office/drawing/2014/main" id="{576C526E-B114-47F8-B2B8-3D2953EC8952}"/>
                </a:ext>
              </a:extLst>
            </p:cNvPr>
            <p:cNvSpPr txBox="1">
              <a:spLocks noChangeArrowheads="1"/>
            </p:cNvSpPr>
            <p:nvPr/>
          </p:nvSpPr>
          <p:spPr bwMode="auto">
            <a:xfrm>
              <a:off x="10290373" y="4424509"/>
              <a:ext cx="907172" cy="446708"/>
            </a:xfrm>
            <a:prstGeom prst="rect">
              <a:avLst/>
            </a:prstGeom>
            <a:noFill/>
            <a:ln w="28575">
              <a:solidFill>
                <a:srgbClr val="C0000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5" dirty="0"/>
            </a:p>
          </p:txBody>
        </p:sp>
        <p:sp>
          <p:nvSpPr>
            <p:cNvPr id="8" name="矩形标注">
              <a:extLst>
                <a:ext uri="{FF2B5EF4-FFF2-40B4-BE49-F238E27FC236}">
                  <a16:creationId xmlns:a16="http://schemas.microsoft.com/office/drawing/2014/main" id="{F51DBE82-F191-4C47-80E7-AE10EA4DCB1E}"/>
                </a:ext>
              </a:extLst>
            </p:cNvPr>
            <p:cNvSpPr/>
            <p:nvPr/>
          </p:nvSpPr>
          <p:spPr>
            <a:xfrm>
              <a:off x="10706251" y="5932728"/>
              <a:ext cx="2284393" cy="1161659"/>
            </a:xfrm>
            <a:prstGeom prst="wedgeRectCallout">
              <a:avLst>
                <a:gd name="adj1" fmla="val -49054"/>
                <a:gd name="adj2" fmla="val -95630"/>
              </a:avLst>
            </a:prstGeom>
          </p:spPr>
          <p:style>
            <a:lnRef idx="3">
              <a:schemeClr val="lt1"/>
            </a:lnRef>
            <a:fillRef idx="1">
              <a:schemeClr val="accent2"/>
            </a:fillRef>
            <a:effectRef idx="1">
              <a:schemeClr val="accent2"/>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新用户点击</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“注册新用户”</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9" name="图片 8">
            <a:extLst>
              <a:ext uri="{FF2B5EF4-FFF2-40B4-BE49-F238E27FC236}">
                <a16:creationId xmlns:a16="http://schemas.microsoft.com/office/drawing/2014/main" id="{4C521DC2-67A2-4AF7-96D1-55F7EB07293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280400" y="2438400"/>
            <a:ext cx="6059994" cy="5287474"/>
          </a:xfrm>
          <a:prstGeom prst="rect">
            <a:avLst/>
          </a:prstGeom>
          <a:ln>
            <a:noFill/>
          </a:ln>
          <a:effectLst>
            <a:outerShdw blurRad="292100" dist="139700" dir="2700000" algn="tl" rotWithShape="0">
              <a:srgbClr val="333333">
                <a:alpha val="65000"/>
              </a:srgbClr>
            </a:outerShdw>
          </a:effectLst>
        </p:spPr>
      </p:pic>
      <p:grpSp>
        <p:nvGrpSpPr>
          <p:cNvPr id="10" name="组合 9">
            <a:extLst>
              <a:ext uri="{FF2B5EF4-FFF2-40B4-BE49-F238E27FC236}">
                <a16:creationId xmlns:a16="http://schemas.microsoft.com/office/drawing/2014/main" id="{47AF7978-1DF7-46BB-82B1-3BE4E8C73579}"/>
              </a:ext>
            </a:extLst>
          </p:cNvPr>
          <p:cNvGrpSpPr/>
          <p:nvPr/>
        </p:nvGrpSpPr>
        <p:grpSpPr bwMode="auto">
          <a:xfrm>
            <a:off x="8737601" y="1530028"/>
            <a:ext cx="6152785" cy="3803971"/>
            <a:chOff x="9059628" y="199694"/>
            <a:chExt cx="8581977" cy="4086901"/>
          </a:xfrm>
        </p:grpSpPr>
        <p:sp>
          <p:nvSpPr>
            <p:cNvPr id="11" name="文本框 23">
              <a:extLst>
                <a:ext uri="{FF2B5EF4-FFF2-40B4-BE49-F238E27FC236}">
                  <a16:creationId xmlns:a16="http://schemas.microsoft.com/office/drawing/2014/main" id="{D165E1D0-13D2-4346-8A63-448E118AE069}"/>
                </a:ext>
              </a:extLst>
            </p:cNvPr>
            <p:cNvSpPr txBox="1">
              <a:spLocks noChangeArrowheads="1"/>
            </p:cNvSpPr>
            <p:nvPr/>
          </p:nvSpPr>
          <p:spPr bwMode="auto">
            <a:xfrm>
              <a:off x="9059628" y="2103465"/>
              <a:ext cx="7333642" cy="2183130"/>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5" dirty="0"/>
            </a:p>
          </p:txBody>
        </p:sp>
        <p:sp>
          <p:nvSpPr>
            <p:cNvPr id="12" name="矩形标注">
              <a:extLst>
                <a:ext uri="{FF2B5EF4-FFF2-40B4-BE49-F238E27FC236}">
                  <a16:creationId xmlns:a16="http://schemas.microsoft.com/office/drawing/2014/main" id="{C4D6CF72-94EC-4F46-BC7F-EB37D2BF80B4}"/>
                </a:ext>
              </a:extLst>
            </p:cNvPr>
            <p:cNvSpPr/>
            <p:nvPr/>
          </p:nvSpPr>
          <p:spPr>
            <a:xfrm>
              <a:off x="12460737" y="199694"/>
              <a:ext cx="5180868" cy="1106308"/>
            </a:xfrm>
            <a:prstGeom prst="wedgeRectCallout">
              <a:avLst>
                <a:gd name="adj1" fmla="val 5086"/>
                <a:gd name="adj2" fmla="val 85219"/>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未注册用户</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通过手机号和验证码进行注册</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3" name="组合 12">
            <a:extLst>
              <a:ext uri="{FF2B5EF4-FFF2-40B4-BE49-F238E27FC236}">
                <a16:creationId xmlns:a16="http://schemas.microsoft.com/office/drawing/2014/main" id="{8A41791D-494B-4A61-A54F-659C041B743F}"/>
              </a:ext>
            </a:extLst>
          </p:cNvPr>
          <p:cNvGrpSpPr/>
          <p:nvPr/>
        </p:nvGrpSpPr>
        <p:grpSpPr>
          <a:xfrm>
            <a:off x="-101600" y="229781"/>
            <a:ext cx="8407400" cy="958049"/>
            <a:chOff x="0" y="286082"/>
            <a:chExt cx="8407400" cy="958049"/>
          </a:xfrm>
        </p:grpSpPr>
        <p:sp>
          <p:nvSpPr>
            <p:cNvPr id="14" name="稻壳儿春秋广告/盗版必究        原创来源：http://chn.docer.com/works?userid=199329941#!/work_time">
              <a:extLst>
                <a:ext uri="{FF2B5EF4-FFF2-40B4-BE49-F238E27FC236}">
                  <a16:creationId xmlns:a16="http://schemas.microsoft.com/office/drawing/2014/main" id="{AD8EC07E-D344-477E-A6D5-12E47F2B4E97}"/>
                </a:ext>
              </a:extLst>
            </p:cNvPr>
            <p:cNvSpPr txBox="1"/>
            <p:nvPr/>
          </p:nvSpPr>
          <p:spPr>
            <a:xfrm>
              <a:off x="431800" y="290976"/>
              <a:ext cx="5943600" cy="46037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登录</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注册</a:t>
              </a:r>
            </a:p>
          </p:txBody>
        </p:sp>
        <p:sp>
          <p:nvSpPr>
            <p:cNvPr id="15" name="稻壳儿春秋广告/盗版必究        原创来源：http://chn.docer.com/works?userid=199329941#!/work_time">
              <a:extLst>
                <a:ext uri="{FF2B5EF4-FFF2-40B4-BE49-F238E27FC236}">
                  <a16:creationId xmlns:a16="http://schemas.microsoft.com/office/drawing/2014/main" id="{7D320176-DE87-41DC-9ABD-0C68881264F0}"/>
                </a:ext>
              </a:extLst>
            </p:cNvPr>
            <p:cNvSpPr txBox="1"/>
            <p:nvPr/>
          </p:nvSpPr>
          <p:spPr>
            <a:xfrm>
              <a:off x="431800" y="752641"/>
              <a:ext cx="7975600" cy="491490"/>
            </a:xfrm>
            <a:prstGeom prst="rect">
              <a:avLst/>
            </a:prstGeom>
            <a:noFill/>
          </p:spPr>
          <p:txBody>
            <a:bodyPr wrap="square" rtlCol="0">
              <a:spAutoFit/>
            </a:bodyPr>
            <a:lstStyle/>
            <a:p>
              <a:pPr>
                <a:lnSpc>
                  <a:spcPct val="130000"/>
                </a:lnSpc>
              </a:pP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点击右上角“登录</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注册”，根据提示进行注册</a:t>
              </a:r>
            </a:p>
          </p:txBody>
        </p:sp>
        <p:sp>
          <p:nvSpPr>
            <p:cNvPr id="16" name="稻壳儿春秋广告/盗版必究        原创来源：http://chn.docer.com/works?userid=199329941#!/work_time">
              <a:extLst>
                <a:ext uri="{FF2B5EF4-FFF2-40B4-BE49-F238E27FC236}">
                  <a16:creationId xmlns:a16="http://schemas.microsoft.com/office/drawing/2014/main" id="{603CED23-E5B8-4FD1-9BE6-0EE41E57559A}"/>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6953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256000" cy="9144000"/>
          </a:xfrm>
          <a:prstGeom prst="rect">
            <a:avLst/>
          </a:prstGeom>
        </p:spPr>
      </p:pic>
      <p:sp>
        <p:nvSpPr>
          <p:cNvPr id="3" name="TextBox 3"/>
          <p:cNvSpPr txBox="1"/>
          <p:nvPr/>
        </p:nvSpPr>
        <p:spPr>
          <a:xfrm>
            <a:off x="4292600" y="4419600"/>
            <a:ext cx="7683500" cy="1104900"/>
          </a:xfrm>
          <a:prstGeom prst="rect">
            <a:avLst/>
          </a:prstGeom>
        </p:spPr>
        <p:txBody>
          <a:bodyPr lIns="0" tIns="0" rIns="0" bIns="0" rtlCol="0" anchor="t"/>
          <a:lstStyle/>
          <a:p>
            <a:pPr algn="ctr">
              <a:lnSpc>
                <a:spcPct val="93750"/>
              </a:lnSpc>
            </a:pPr>
            <a:r>
              <a:rPr lang="en-US" sz="7000" b="1" spc="567">
                <a:solidFill>
                  <a:srgbClr val="000000"/>
                </a:solidFill>
                <a:latin typeface="黑体"/>
              </a:rPr>
              <a:t>THANK YOU</a:t>
            </a:r>
          </a:p>
          <a:p>
            <a:pPr algn="ctr">
              <a:lnSpc>
                <a:spcPct val="93750"/>
              </a:lnSpc>
            </a:pPr>
            <a:endParaRPr lang="en-US" sz="7000" b="1" spc="567">
              <a:solidFill>
                <a:srgbClr val="000000"/>
              </a:solidFill>
              <a:latin typeface="黑体"/>
            </a:endParaRPr>
          </a:p>
        </p:txBody>
      </p:sp>
      <p:pic>
        <p:nvPicPr>
          <p:cNvPr id="6" name="图片 11">
            <a:extLst>
              <a:ext uri="{FF2B5EF4-FFF2-40B4-BE49-F238E27FC236}">
                <a16:creationId xmlns:a16="http://schemas.microsoft.com/office/drawing/2014/main" id="{AA09EC14-3010-4688-AB66-EC6349E32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600" y="3352800"/>
            <a:ext cx="898385" cy="89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E25BF1F-E865-4714-97D0-500B2C2C6C4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1534" y="1676400"/>
            <a:ext cx="15597247" cy="9144000"/>
          </a:xfrm>
          <a:prstGeom prst="rect">
            <a:avLst/>
          </a:prstGeom>
        </p:spPr>
      </p:pic>
      <p:grpSp>
        <p:nvGrpSpPr>
          <p:cNvPr id="13" name="组合 12">
            <a:extLst>
              <a:ext uri="{FF2B5EF4-FFF2-40B4-BE49-F238E27FC236}">
                <a16:creationId xmlns:a16="http://schemas.microsoft.com/office/drawing/2014/main" id="{E29FE5A3-6D1C-4B4C-B28C-F4FD1FBB8A92}"/>
              </a:ext>
            </a:extLst>
          </p:cNvPr>
          <p:cNvGrpSpPr/>
          <p:nvPr/>
        </p:nvGrpSpPr>
        <p:grpSpPr>
          <a:xfrm>
            <a:off x="-101600" y="229781"/>
            <a:ext cx="9982200" cy="1320126"/>
            <a:chOff x="0" y="286082"/>
            <a:chExt cx="9982200" cy="1320126"/>
          </a:xfrm>
        </p:grpSpPr>
        <p:sp>
          <p:nvSpPr>
            <p:cNvPr id="14" name="稻壳儿春秋广告/盗版必究        原创来源：http://chn.docer.com/works?userid=199329941#!/work_time">
              <a:extLst>
                <a:ext uri="{FF2B5EF4-FFF2-40B4-BE49-F238E27FC236}">
                  <a16:creationId xmlns:a16="http://schemas.microsoft.com/office/drawing/2014/main" id="{0F9933A7-A44D-4E03-B253-237E96074779}"/>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绑定资源账号</a:t>
              </a:r>
            </a:p>
          </p:txBody>
        </p:sp>
        <p:sp>
          <p:nvSpPr>
            <p:cNvPr id="15" name="稻壳儿春秋广告/盗版必究        原创来源：http://chn.docer.com/works?userid=199329941#!/work_time">
              <a:extLst>
                <a:ext uri="{FF2B5EF4-FFF2-40B4-BE49-F238E27FC236}">
                  <a16:creationId xmlns:a16="http://schemas.microsoft.com/office/drawing/2014/main" id="{5F65163B-D7B8-4BF0-8B1C-4F54E112B88C}"/>
                </a:ext>
              </a:extLst>
            </p:cNvPr>
            <p:cNvSpPr txBox="1"/>
            <p:nvPr/>
          </p:nvSpPr>
          <p:spPr>
            <a:xfrm>
              <a:off x="431800" y="752641"/>
              <a:ext cx="9550400" cy="85356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绑定资源账号可以浏览所有文献</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第一步：点击右上角头像</a:t>
              </a:r>
            </a:p>
          </p:txBody>
        </p:sp>
        <p:sp>
          <p:nvSpPr>
            <p:cNvPr id="16" name="稻壳儿春秋广告/盗版必究        原创来源：http://chn.docer.com/works?userid=199329941#!/work_time">
              <a:extLst>
                <a:ext uri="{FF2B5EF4-FFF2-40B4-BE49-F238E27FC236}">
                  <a16:creationId xmlns:a16="http://schemas.microsoft.com/office/drawing/2014/main" id="{53E76D45-9B20-4E48-9DEC-390FA057C270}"/>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B2176C61-EFDA-43EC-8594-60CEB23690D9}"/>
              </a:ext>
            </a:extLst>
          </p:cNvPr>
          <p:cNvGrpSpPr>
            <a:grpSpLocks/>
          </p:cNvGrpSpPr>
          <p:nvPr/>
        </p:nvGrpSpPr>
        <p:grpSpPr bwMode="auto">
          <a:xfrm>
            <a:off x="10414000" y="1645875"/>
            <a:ext cx="4314313" cy="2283168"/>
            <a:chOff x="6790750" y="1975222"/>
            <a:chExt cx="3919344" cy="2074571"/>
          </a:xfrm>
        </p:grpSpPr>
        <p:sp>
          <p:nvSpPr>
            <p:cNvPr id="19" name="文本框 23">
              <a:extLst>
                <a:ext uri="{FF2B5EF4-FFF2-40B4-BE49-F238E27FC236}">
                  <a16:creationId xmlns:a16="http://schemas.microsoft.com/office/drawing/2014/main" id="{B4C2C867-6C41-40FD-874C-D5F917A446B9}"/>
                </a:ext>
              </a:extLst>
            </p:cNvPr>
            <p:cNvSpPr txBox="1">
              <a:spLocks noChangeArrowheads="1"/>
            </p:cNvSpPr>
            <p:nvPr/>
          </p:nvSpPr>
          <p:spPr bwMode="auto">
            <a:xfrm>
              <a:off x="6790750" y="1975222"/>
              <a:ext cx="1453704" cy="484667"/>
            </a:xfrm>
            <a:prstGeom prst="rect">
              <a:avLst/>
            </a:prstGeom>
            <a:noFill/>
            <a:ln w="57150">
              <a:solidFill>
                <a:schemeClr val="accent6"/>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0" name="矩形标注">
              <a:extLst>
                <a:ext uri="{FF2B5EF4-FFF2-40B4-BE49-F238E27FC236}">
                  <a16:creationId xmlns:a16="http://schemas.microsoft.com/office/drawing/2014/main" id="{67694ADD-D9E8-44CF-84F0-F5474ECEAAD4}"/>
                </a:ext>
              </a:extLst>
            </p:cNvPr>
            <p:cNvSpPr/>
            <p:nvPr/>
          </p:nvSpPr>
          <p:spPr>
            <a:xfrm>
              <a:off x="7525790" y="3249245"/>
              <a:ext cx="3184304" cy="800548"/>
            </a:xfrm>
            <a:prstGeom prst="wedgeRectCallout">
              <a:avLst>
                <a:gd name="adj1" fmla="val -39875"/>
                <a:gd name="adj2" fmla="val -12910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第一步：点击头像</a:t>
              </a:r>
              <a:endParaRPr lang="en-US" altLang="zh-CN"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val="23777899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F681E74-31E7-4B33-8674-99F44DAC72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203725"/>
            <a:ext cx="16245444" cy="6705600"/>
          </a:xfrm>
          <a:prstGeom prst="rect">
            <a:avLst/>
          </a:prstGeom>
        </p:spPr>
      </p:pic>
      <p:grpSp>
        <p:nvGrpSpPr>
          <p:cNvPr id="12" name="组合 11">
            <a:extLst>
              <a:ext uri="{FF2B5EF4-FFF2-40B4-BE49-F238E27FC236}">
                <a16:creationId xmlns:a16="http://schemas.microsoft.com/office/drawing/2014/main" id="{04E5A9AC-30B5-408A-AEA5-2D8FC0CF129E}"/>
              </a:ext>
            </a:extLst>
          </p:cNvPr>
          <p:cNvGrpSpPr/>
          <p:nvPr/>
        </p:nvGrpSpPr>
        <p:grpSpPr>
          <a:xfrm>
            <a:off x="10868241" y="5562602"/>
            <a:ext cx="3193527" cy="2191467"/>
            <a:chOff x="3573918" y="5978613"/>
            <a:chExt cx="2896552" cy="2021154"/>
          </a:xfrm>
        </p:grpSpPr>
        <p:sp>
          <p:nvSpPr>
            <p:cNvPr id="7" name="矩形 15">
              <a:extLst>
                <a:ext uri="{FF2B5EF4-FFF2-40B4-BE49-F238E27FC236}">
                  <a16:creationId xmlns:a16="http://schemas.microsoft.com/office/drawing/2014/main" id="{2E7C9BBF-BB9E-4CC9-A7CA-7B9CD9106DDB}"/>
                </a:ext>
              </a:extLst>
            </p:cNvPr>
            <p:cNvSpPr>
              <a:spLocks noChangeArrowheads="1"/>
            </p:cNvSpPr>
            <p:nvPr/>
          </p:nvSpPr>
          <p:spPr bwMode="auto">
            <a:xfrm>
              <a:off x="3573918" y="7032782"/>
              <a:ext cx="2175314" cy="966985"/>
            </a:xfrm>
            <a:prstGeom prst="wedgeRoundRectCallout">
              <a:avLst>
                <a:gd name="adj1" fmla="val 31338"/>
                <a:gd name="adj2" fmla="val -80024"/>
                <a:gd name="adj3" fmla="val 16667"/>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5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输入口令</a:t>
              </a:r>
            </a:p>
          </p:txBody>
        </p:sp>
        <p:sp>
          <p:nvSpPr>
            <p:cNvPr id="8" name="矩形 7">
              <a:extLst>
                <a:ext uri="{FF2B5EF4-FFF2-40B4-BE49-F238E27FC236}">
                  <a16:creationId xmlns:a16="http://schemas.microsoft.com/office/drawing/2014/main" id="{6FD4F2A3-1F55-4DEC-8A17-53D226AD6F00}"/>
                </a:ext>
              </a:extLst>
            </p:cNvPr>
            <p:cNvSpPr/>
            <p:nvPr/>
          </p:nvSpPr>
          <p:spPr>
            <a:xfrm>
              <a:off x="5027995" y="5978613"/>
              <a:ext cx="1442475" cy="71393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grpSp>
        <p:nvGrpSpPr>
          <p:cNvPr id="17" name="组合 16">
            <a:extLst>
              <a:ext uri="{FF2B5EF4-FFF2-40B4-BE49-F238E27FC236}">
                <a16:creationId xmlns:a16="http://schemas.microsoft.com/office/drawing/2014/main" id="{83092B4D-0F0A-46F3-AEB4-079DBDFD10A0}"/>
              </a:ext>
            </a:extLst>
          </p:cNvPr>
          <p:cNvGrpSpPr/>
          <p:nvPr/>
        </p:nvGrpSpPr>
        <p:grpSpPr>
          <a:xfrm>
            <a:off x="-101600" y="229781"/>
            <a:ext cx="9982200" cy="1320126"/>
            <a:chOff x="0" y="286082"/>
            <a:chExt cx="9982200" cy="1320126"/>
          </a:xfrm>
        </p:grpSpPr>
        <p:sp>
          <p:nvSpPr>
            <p:cNvPr id="18" name="稻壳儿春秋广告/盗版必究        原创来源：http://chn.docer.com/works?userid=199329941#!/work_time">
              <a:extLst>
                <a:ext uri="{FF2B5EF4-FFF2-40B4-BE49-F238E27FC236}">
                  <a16:creationId xmlns:a16="http://schemas.microsoft.com/office/drawing/2014/main" id="{06883B74-A7DA-4056-B937-A26FF0EEA95A}"/>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绑定资源账号（</a:t>
              </a:r>
              <a:r>
                <a:rPr lang="en-US" altLang="zh-CN" sz="2400" b="1" dirty="0">
                  <a:solidFill>
                    <a:srgbClr val="0070C0"/>
                  </a:solidFill>
                  <a:latin typeface="微软雅黑" panose="020B0503020204020204" pitchFamily="34" charset="-122"/>
                  <a:ea typeface="微软雅黑" panose="020B0503020204020204" pitchFamily="34" charset="-122"/>
                </a:rPr>
                <a:t>VIP</a:t>
              </a:r>
              <a:r>
                <a:rPr lang="zh-CN" altLang="en-US" sz="2400" b="1" dirty="0">
                  <a:solidFill>
                    <a:srgbClr val="0070C0"/>
                  </a:solidFill>
                  <a:latin typeface="微软雅黑" panose="020B0503020204020204" pitchFamily="34" charset="-122"/>
                  <a:ea typeface="微软雅黑" panose="020B0503020204020204" pitchFamily="34" charset="-122"/>
                </a:rPr>
                <a:t>账号）</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方法①</a:t>
              </a:r>
            </a:p>
          </p:txBody>
        </p:sp>
        <p:sp>
          <p:nvSpPr>
            <p:cNvPr id="19" name="稻壳儿春秋广告/盗版必究        原创来源：http://chn.docer.com/works?userid=199329941#!/work_time">
              <a:extLst>
                <a:ext uri="{FF2B5EF4-FFF2-40B4-BE49-F238E27FC236}">
                  <a16:creationId xmlns:a16="http://schemas.microsoft.com/office/drawing/2014/main" id="{642A2293-80EF-4C3D-A249-55FD3B8DAC30}"/>
                </a:ext>
              </a:extLst>
            </p:cNvPr>
            <p:cNvSpPr txBox="1"/>
            <p:nvPr/>
          </p:nvSpPr>
          <p:spPr>
            <a:xfrm>
              <a:off x="431800" y="752641"/>
              <a:ext cx="9550400" cy="85356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绑定资源账号可以浏览所有文献</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第二步：根据自身类型选择绑定方式</a:t>
              </a:r>
            </a:p>
          </p:txBody>
        </p:sp>
        <p:sp>
          <p:nvSpPr>
            <p:cNvPr id="20" name="稻壳儿春秋广告/盗版必究        原创来源：http://chn.docer.com/works?userid=199329941#!/work_time">
              <a:extLst>
                <a:ext uri="{FF2B5EF4-FFF2-40B4-BE49-F238E27FC236}">
                  <a16:creationId xmlns:a16="http://schemas.microsoft.com/office/drawing/2014/main" id="{C5461CD7-8D42-4B9E-A8AD-E6AAD753A896}"/>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a:extLst>
              <a:ext uri="{FF2B5EF4-FFF2-40B4-BE49-F238E27FC236}">
                <a16:creationId xmlns:a16="http://schemas.microsoft.com/office/drawing/2014/main" id="{F7481878-4B39-4E74-8FA3-2C0ABE8A7D5D}"/>
              </a:ext>
            </a:extLst>
          </p:cNvPr>
          <p:cNvGrpSpPr>
            <a:grpSpLocks/>
          </p:cNvGrpSpPr>
          <p:nvPr/>
        </p:nvGrpSpPr>
        <p:grpSpPr bwMode="auto">
          <a:xfrm>
            <a:off x="127000" y="6610893"/>
            <a:ext cx="5252566" cy="2111256"/>
            <a:chOff x="5674808" y="573505"/>
            <a:chExt cx="4771702" cy="1918365"/>
          </a:xfrm>
        </p:grpSpPr>
        <p:sp>
          <p:nvSpPr>
            <p:cNvPr id="22" name="文本框 23">
              <a:extLst>
                <a:ext uri="{FF2B5EF4-FFF2-40B4-BE49-F238E27FC236}">
                  <a16:creationId xmlns:a16="http://schemas.microsoft.com/office/drawing/2014/main" id="{03E60B60-504E-44EE-9B29-A6AAB2CE3CF9}"/>
                </a:ext>
              </a:extLst>
            </p:cNvPr>
            <p:cNvSpPr txBox="1">
              <a:spLocks noChangeArrowheads="1"/>
            </p:cNvSpPr>
            <p:nvPr/>
          </p:nvSpPr>
          <p:spPr bwMode="auto">
            <a:xfrm>
              <a:off x="5674808" y="1905846"/>
              <a:ext cx="2076719" cy="58602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3" name="矩形标注">
              <a:extLst>
                <a:ext uri="{FF2B5EF4-FFF2-40B4-BE49-F238E27FC236}">
                  <a16:creationId xmlns:a16="http://schemas.microsoft.com/office/drawing/2014/main" id="{2CDF4C23-8EBA-4177-83E4-E591E27ED445}"/>
                </a:ext>
              </a:extLst>
            </p:cNvPr>
            <p:cNvSpPr/>
            <p:nvPr/>
          </p:nvSpPr>
          <p:spPr>
            <a:xfrm>
              <a:off x="8222984" y="573505"/>
              <a:ext cx="2223526" cy="1124787"/>
            </a:xfrm>
            <a:prstGeom prst="wedgeRectCallout">
              <a:avLst>
                <a:gd name="adj1" fmla="val -48913"/>
                <a:gd name="adj2" fmla="val 72301"/>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第二步：点击左侧</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“关联机构</a:t>
              </a: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团队”</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val="26574190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7DAF5CF-CC26-4D7A-9554-A45963521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226" y="1054991"/>
            <a:ext cx="14371122" cy="8089009"/>
          </a:xfrm>
          <a:prstGeom prst="rect">
            <a:avLst/>
          </a:prstGeom>
        </p:spPr>
      </p:pic>
      <p:grpSp>
        <p:nvGrpSpPr>
          <p:cNvPr id="4" name="组合 3">
            <a:extLst>
              <a:ext uri="{FF2B5EF4-FFF2-40B4-BE49-F238E27FC236}">
                <a16:creationId xmlns:a16="http://schemas.microsoft.com/office/drawing/2014/main" id="{F7F0C228-C28F-44C3-9836-4C25638FC50E}"/>
              </a:ext>
            </a:extLst>
          </p:cNvPr>
          <p:cNvGrpSpPr/>
          <p:nvPr/>
        </p:nvGrpSpPr>
        <p:grpSpPr>
          <a:xfrm>
            <a:off x="-101600" y="229781"/>
            <a:ext cx="9982200" cy="933118"/>
            <a:chOff x="0" y="286082"/>
            <a:chExt cx="9982200" cy="933118"/>
          </a:xfrm>
        </p:grpSpPr>
        <p:sp>
          <p:nvSpPr>
            <p:cNvPr id="5" name="稻壳儿春秋广告/盗版必究        原创来源：http://chn.docer.com/works?userid=199329941#!/work_time">
              <a:extLst>
                <a:ext uri="{FF2B5EF4-FFF2-40B4-BE49-F238E27FC236}">
                  <a16:creationId xmlns:a16="http://schemas.microsoft.com/office/drawing/2014/main" id="{7968FF68-5239-450F-A2FA-32C0188E2862}"/>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修改自身信息</a:t>
              </a:r>
            </a:p>
          </p:txBody>
        </p:sp>
        <p:sp>
          <p:nvSpPr>
            <p:cNvPr id="6" name="稻壳儿春秋广告/盗版必究        原创来源：http://chn.docer.com/works?userid=199329941#!/work_time">
              <a:extLst>
                <a:ext uri="{FF2B5EF4-FFF2-40B4-BE49-F238E27FC236}">
                  <a16:creationId xmlns:a16="http://schemas.microsoft.com/office/drawing/2014/main" id="{589D001E-14F2-406C-ADA6-D2E49B5E3115}"/>
                </a:ext>
              </a:extLst>
            </p:cNvPr>
            <p:cNvSpPr txBox="1"/>
            <p:nvPr/>
          </p:nvSpPr>
          <p:spPr>
            <a:xfrm>
              <a:off x="431800" y="752641"/>
              <a:ext cx="95504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个人信息</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修改信息</a:t>
              </a:r>
            </a:p>
          </p:txBody>
        </p:sp>
        <p:sp>
          <p:nvSpPr>
            <p:cNvPr id="7" name="稻壳儿春秋广告/盗版必究        原创来源：http://chn.docer.com/works?userid=199329941#!/work_time">
              <a:extLst>
                <a:ext uri="{FF2B5EF4-FFF2-40B4-BE49-F238E27FC236}">
                  <a16:creationId xmlns:a16="http://schemas.microsoft.com/office/drawing/2014/main" id="{9219789C-5E1B-490E-8778-C767C05E915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4A8CD656-801C-4F5D-82F1-F403956F595C}"/>
              </a:ext>
            </a:extLst>
          </p:cNvPr>
          <p:cNvGrpSpPr>
            <a:grpSpLocks/>
          </p:cNvGrpSpPr>
          <p:nvPr/>
        </p:nvGrpSpPr>
        <p:grpSpPr bwMode="auto">
          <a:xfrm>
            <a:off x="431801" y="5582754"/>
            <a:ext cx="3033321" cy="2356794"/>
            <a:chOff x="5140520" y="262444"/>
            <a:chExt cx="2755625" cy="2141470"/>
          </a:xfrm>
        </p:grpSpPr>
        <p:sp>
          <p:nvSpPr>
            <p:cNvPr id="9" name="文本框 23">
              <a:extLst>
                <a:ext uri="{FF2B5EF4-FFF2-40B4-BE49-F238E27FC236}">
                  <a16:creationId xmlns:a16="http://schemas.microsoft.com/office/drawing/2014/main" id="{B8A9C35A-9BB3-422D-9815-F32A13FD444C}"/>
                </a:ext>
              </a:extLst>
            </p:cNvPr>
            <p:cNvSpPr txBox="1">
              <a:spLocks noChangeArrowheads="1"/>
            </p:cNvSpPr>
            <p:nvPr/>
          </p:nvSpPr>
          <p:spPr bwMode="auto">
            <a:xfrm>
              <a:off x="6580889" y="1919247"/>
              <a:ext cx="1315256" cy="484667"/>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0" name="矩形标注">
              <a:extLst>
                <a:ext uri="{FF2B5EF4-FFF2-40B4-BE49-F238E27FC236}">
                  <a16:creationId xmlns:a16="http://schemas.microsoft.com/office/drawing/2014/main" id="{F0960234-EE17-4132-A640-70F7C42BA747}"/>
                </a:ext>
              </a:extLst>
            </p:cNvPr>
            <p:cNvSpPr/>
            <p:nvPr/>
          </p:nvSpPr>
          <p:spPr>
            <a:xfrm>
              <a:off x="5140520" y="262444"/>
              <a:ext cx="2223526" cy="1124787"/>
            </a:xfrm>
            <a:prstGeom prst="wedgeRectCallout">
              <a:avLst>
                <a:gd name="adj1" fmla="val 23395"/>
                <a:gd name="adj2" fmla="val 8183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第三步：点击左侧</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“个人信息”</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1" name="组合 10">
            <a:extLst>
              <a:ext uri="{FF2B5EF4-FFF2-40B4-BE49-F238E27FC236}">
                <a16:creationId xmlns:a16="http://schemas.microsoft.com/office/drawing/2014/main" id="{5072484A-C0E3-45BC-8D2B-4557250B65F4}"/>
              </a:ext>
            </a:extLst>
          </p:cNvPr>
          <p:cNvGrpSpPr/>
          <p:nvPr/>
        </p:nvGrpSpPr>
        <p:grpSpPr>
          <a:xfrm>
            <a:off x="5537200" y="3463087"/>
            <a:ext cx="10134600" cy="3787077"/>
            <a:chOff x="3461412" y="6707921"/>
            <a:chExt cx="9192154" cy="3492761"/>
          </a:xfrm>
        </p:grpSpPr>
        <p:sp>
          <p:nvSpPr>
            <p:cNvPr id="12" name="矩形 15">
              <a:extLst>
                <a:ext uri="{FF2B5EF4-FFF2-40B4-BE49-F238E27FC236}">
                  <a16:creationId xmlns:a16="http://schemas.microsoft.com/office/drawing/2014/main" id="{A23049FB-9AD0-4FA9-A6FE-F449CF2C1B02}"/>
                </a:ext>
              </a:extLst>
            </p:cNvPr>
            <p:cNvSpPr>
              <a:spLocks noChangeArrowheads="1"/>
            </p:cNvSpPr>
            <p:nvPr/>
          </p:nvSpPr>
          <p:spPr bwMode="auto">
            <a:xfrm>
              <a:off x="9819894" y="9233697"/>
              <a:ext cx="2175314" cy="966985"/>
            </a:xfrm>
            <a:prstGeom prst="wedgeRoundRectCallout">
              <a:avLst>
                <a:gd name="adj1" fmla="val 7468"/>
                <a:gd name="adj2" fmla="val -86377"/>
                <a:gd name="adj3" fmla="val 16667"/>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5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打*的按照单位要求进行填写</a:t>
              </a:r>
            </a:p>
          </p:txBody>
        </p:sp>
        <p:sp>
          <p:nvSpPr>
            <p:cNvPr id="13" name="矩形 12">
              <a:extLst>
                <a:ext uri="{FF2B5EF4-FFF2-40B4-BE49-F238E27FC236}">
                  <a16:creationId xmlns:a16="http://schemas.microsoft.com/office/drawing/2014/main" id="{29435CF4-A55D-42D9-9A47-276A8148944C}"/>
                </a:ext>
              </a:extLst>
            </p:cNvPr>
            <p:cNvSpPr/>
            <p:nvPr/>
          </p:nvSpPr>
          <p:spPr>
            <a:xfrm>
              <a:off x="3461412" y="6707921"/>
              <a:ext cx="9192154" cy="228773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Tree>
    <p:extLst>
      <p:ext uri="{BB962C8B-B14F-4D97-AF65-F5344CB8AC3E}">
        <p14:creationId xmlns:p14="http://schemas.microsoft.com/office/powerpoint/2010/main" val="302553178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06E02E69-E569-4FC3-A165-1C1D4A6D915D}"/>
              </a:ext>
            </a:extLst>
          </p:cNvPr>
          <p:cNvGrpSpPr/>
          <p:nvPr/>
        </p:nvGrpSpPr>
        <p:grpSpPr>
          <a:xfrm>
            <a:off x="2184400" y="1546446"/>
            <a:ext cx="11311020" cy="7362879"/>
            <a:chOff x="508000" y="1546446"/>
            <a:chExt cx="11311020" cy="7362879"/>
          </a:xfrm>
        </p:grpSpPr>
        <p:pic>
          <p:nvPicPr>
            <p:cNvPr id="3" name="图片 2">
              <a:extLst>
                <a:ext uri="{FF2B5EF4-FFF2-40B4-BE49-F238E27FC236}">
                  <a16:creationId xmlns:a16="http://schemas.microsoft.com/office/drawing/2014/main" id="{DB4E02CB-1DF7-447D-8986-698C29732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1546446"/>
              <a:ext cx="11311020" cy="7362879"/>
            </a:xfrm>
            <a:prstGeom prst="rect">
              <a:avLst/>
            </a:prstGeom>
          </p:spPr>
        </p:pic>
        <p:pic>
          <p:nvPicPr>
            <p:cNvPr id="5" name="图片 4">
              <a:extLst>
                <a:ext uri="{FF2B5EF4-FFF2-40B4-BE49-F238E27FC236}">
                  <a16:creationId xmlns:a16="http://schemas.microsoft.com/office/drawing/2014/main" id="{C44BB046-6C86-47B7-AF2D-660FF2FD9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200" y="4267201"/>
              <a:ext cx="2168525" cy="523875"/>
            </a:xfrm>
            <a:prstGeom prst="rect">
              <a:avLst/>
            </a:prstGeom>
          </p:spPr>
        </p:pic>
      </p:grpSp>
      <p:grpSp>
        <p:nvGrpSpPr>
          <p:cNvPr id="13" name="组合 12">
            <a:extLst>
              <a:ext uri="{FF2B5EF4-FFF2-40B4-BE49-F238E27FC236}">
                <a16:creationId xmlns:a16="http://schemas.microsoft.com/office/drawing/2014/main" id="{FA57EA83-77BB-4179-A6CB-9BA3283F9459}"/>
              </a:ext>
            </a:extLst>
          </p:cNvPr>
          <p:cNvGrpSpPr/>
          <p:nvPr/>
        </p:nvGrpSpPr>
        <p:grpSpPr>
          <a:xfrm>
            <a:off x="-101600" y="229781"/>
            <a:ext cx="9982200" cy="933118"/>
            <a:chOff x="0" y="286082"/>
            <a:chExt cx="9982200" cy="933118"/>
          </a:xfrm>
        </p:grpSpPr>
        <p:sp>
          <p:nvSpPr>
            <p:cNvPr id="14" name="稻壳儿春秋广告/盗版必究        原创来源：http://chn.docer.com/works?userid=199329941#!/work_time">
              <a:extLst>
                <a:ext uri="{FF2B5EF4-FFF2-40B4-BE49-F238E27FC236}">
                  <a16:creationId xmlns:a16="http://schemas.microsoft.com/office/drawing/2014/main" id="{DA279809-4033-4AA6-8A85-34CFA768384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绑定资源账号（</a:t>
              </a:r>
              <a:r>
                <a:rPr lang="en-US" altLang="zh-CN" sz="2400" b="1" dirty="0">
                  <a:solidFill>
                    <a:srgbClr val="0070C0"/>
                  </a:solidFill>
                  <a:latin typeface="微软雅黑" panose="020B0503020204020204" pitchFamily="34" charset="-122"/>
                  <a:ea typeface="微软雅黑" panose="020B0503020204020204" pitchFamily="34" charset="-122"/>
                </a:rPr>
                <a:t>VIP</a:t>
              </a:r>
              <a:r>
                <a:rPr lang="zh-CN" altLang="en-US" sz="2400" b="1" dirty="0">
                  <a:solidFill>
                    <a:srgbClr val="0070C0"/>
                  </a:solidFill>
                  <a:latin typeface="微软雅黑" panose="020B0503020204020204" pitchFamily="34" charset="-122"/>
                  <a:ea typeface="微软雅黑" panose="020B0503020204020204" pitchFamily="34" charset="-122"/>
                </a:rPr>
                <a:t>账号）</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方法②</a:t>
              </a:r>
            </a:p>
          </p:txBody>
        </p:sp>
        <p:sp>
          <p:nvSpPr>
            <p:cNvPr id="15" name="稻壳儿春秋广告/盗版必究        原创来源：http://chn.docer.com/works?userid=199329941#!/work_time">
              <a:extLst>
                <a:ext uri="{FF2B5EF4-FFF2-40B4-BE49-F238E27FC236}">
                  <a16:creationId xmlns:a16="http://schemas.microsoft.com/office/drawing/2014/main" id="{4969DCBF-8701-4DC9-9B63-C178B1063B3D}"/>
                </a:ext>
              </a:extLst>
            </p:cNvPr>
            <p:cNvSpPr txBox="1"/>
            <p:nvPr/>
          </p:nvSpPr>
          <p:spPr>
            <a:xfrm>
              <a:off x="431800" y="752641"/>
              <a:ext cx="95504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收到邀请链接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二维码</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点击链接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扫描</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a:t>
              </a:r>
              <a:r>
                <a:rPr lang="zh-CN" altLang="en-US" sz="2000" b="1" dirty="0">
                  <a:solidFill>
                    <a:schemeClr val="accent1"/>
                  </a:solidFill>
                  <a:latin typeface="微软雅黑" panose="020B0503020204020204" pitchFamily="34" charset="-122"/>
                  <a:ea typeface="微软雅黑" panose="020B0503020204020204" pitchFamily="34" charset="-122"/>
                </a:rPr>
                <a:t>“马上加入”</a:t>
              </a:r>
            </a:p>
          </p:txBody>
        </p:sp>
        <p:sp>
          <p:nvSpPr>
            <p:cNvPr id="16" name="稻壳儿春秋广告/盗版必究        原创来源：http://chn.docer.com/works?userid=199329941#!/work_time">
              <a:extLst>
                <a:ext uri="{FF2B5EF4-FFF2-40B4-BE49-F238E27FC236}">
                  <a16:creationId xmlns:a16="http://schemas.microsoft.com/office/drawing/2014/main" id="{0D98CA3B-450D-4E2A-8CBF-76DBCEE915CE}"/>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8285B790-2B7F-4F2A-AACF-E345DA8C0C4D}"/>
              </a:ext>
            </a:extLst>
          </p:cNvPr>
          <p:cNvGrpSpPr/>
          <p:nvPr/>
        </p:nvGrpSpPr>
        <p:grpSpPr>
          <a:xfrm>
            <a:off x="6680199" y="1770345"/>
            <a:ext cx="8663528" cy="5196006"/>
            <a:chOff x="-239889" y="3704601"/>
            <a:chExt cx="7857883" cy="4792192"/>
          </a:xfrm>
        </p:grpSpPr>
        <p:sp>
          <p:nvSpPr>
            <p:cNvPr id="19" name="矩形 15">
              <a:extLst>
                <a:ext uri="{FF2B5EF4-FFF2-40B4-BE49-F238E27FC236}">
                  <a16:creationId xmlns:a16="http://schemas.microsoft.com/office/drawing/2014/main" id="{EEF06ADE-193F-438D-9D0F-D5FE3811083B}"/>
                </a:ext>
              </a:extLst>
            </p:cNvPr>
            <p:cNvSpPr>
              <a:spLocks noChangeArrowheads="1"/>
            </p:cNvSpPr>
            <p:nvPr/>
          </p:nvSpPr>
          <p:spPr bwMode="auto">
            <a:xfrm>
              <a:off x="3906949" y="3704601"/>
              <a:ext cx="3711045" cy="1947618"/>
            </a:xfrm>
            <a:prstGeom prst="wedgeRoundRectCallout">
              <a:avLst>
                <a:gd name="adj1" fmla="val -48797"/>
                <a:gd name="adj2" fmla="val 67785"/>
                <a:gd name="adj3" fmla="val 16667"/>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lnSpc>
                  <a:spcPct val="150000"/>
                </a:lnSpc>
                <a:buNone/>
              </a:pPr>
              <a:r>
                <a:rPr lang="zh-CN" altLang="en-US" sz="2000" b="1" dirty="0">
                  <a:solidFill>
                    <a:schemeClr val="bg1"/>
                  </a:solidFill>
                  <a:latin typeface="微软雅黑" panose="020B0503020204020204" pitchFamily="34" charset="-122"/>
                  <a:ea typeface="微软雅黑" panose="020B0503020204020204" pitchFamily="34" charset="-122"/>
                </a:rPr>
                <a:t>输入验证信息（例如姓名</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身份）</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lnSpc>
                  <a:spcPct val="150000"/>
                </a:lnSpc>
                <a:buNone/>
              </a:pPr>
              <a:r>
                <a:rPr lang="zh-CN" altLang="en-US" sz="2000" b="1" dirty="0">
                  <a:solidFill>
                    <a:schemeClr val="bg1"/>
                  </a:solidFill>
                  <a:latin typeface="微软雅黑" panose="020B0503020204020204" pitchFamily="34" charset="-122"/>
                  <a:ea typeface="微软雅黑" panose="020B0503020204020204" pitchFamily="34" charset="-122"/>
                </a:rPr>
                <a:t>后台自动审核入团队</a:t>
              </a:r>
            </a:p>
          </p:txBody>
        </p:sp>
        <p:sp>
          <p:nvSpPr>
            <p:cNvPr id="20" name="矩形 19">
              <a:extLst>
                <a:ext uri="{FF2B5EF4-FFF2-40B4-BE49-F238E27FC236}">
                  <a16:creationId xmlns:a16="http://schemas.microsoft.com/office/drawing/2014/main" id="{D21C6815-6B54-4F74-B39D-81580514455A}"/>
                </a:ext>
              </a:extLst>
            </p:cNvPr>
            <p:cNvSpPr/>
            <p:nvPr/>
          </p:nvSpPr>
          <p:spPr>
            <a:xfrm>
              <a:off x="-239889" y="6007411"/>
              <a:ext cx="5183547" cy="2489382"/>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extLst>
      <p:ext uri="{BB962C8B-B14F-4D97-AF65-F5344CB8AC3E}">
        <p14:creationId xmlns:p14="http://schemas.microsoft.com/office/powerpoint/2010/main" val="273704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719286" y="2667000"/>
            <a:ext cx="4577609"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第二步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首页资源</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3716194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1025E-8D0E-407D-A59A-8D51E5FBD3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320" y="1600200"/>
            <a:ext cx="16256000" cy="7379368"/>
          </a:xfrm>
          <a:prstGeom prst="rect">
            <a:avLst/>
          </a:prstGeom>
        </p:spPr>
      </p:pic>
      <p:grpSp>
        <p:nvGrpSpPr>
          <p:cNvPr id="3" name="组合 2">
            <a:extLst>
              <a:ext uri="{FF2B5EF4-FFF2-40B4-BE49-F238E27FC236}">
                <a16:creationId xmlns:a16="http://schemas.microsoft.com/office/drawing/2014/main" id="{7169E082-D205-442F-AC94-EBA6598601A5}"/>
              </a:ext>
            </a:extLst>
          </p:cNvPr>
          <p:cNvGrpSpPr/>
          <p:nvPr/>
        </p:nvGrpSpPr>
        <p:grpSpPr>
          <a:xfrm>
            <a:off x="-101600" y="229781"/>
            <a:ext cx="8402320" cy="933118"/>
            <a:chOff x="0" y="286082"/>
            <a:chExt cx="8402320" cy="933118"/>
          </a:xfrm>
        </p:grpSpPr>
        <p:sp>
          <p:nvSpPr>
            <p:cNvPr id="4" name="稻壳儿春秋广告/盗版必究        原创来源：http://chn.docer.com/works?userid=199329941#!/work_time">
              <a:extLst>
                <a:ext uri="{FF2B5EF4-FFF2-40B4-BE49-F238E27FC236}">
                  <a16:creationId xmlns:a16="http://schemas.microsoft.com/office/drawing/2014/main" id="{018EB0C8-77E8-425B-B3D6-96F041413C7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开题分析</a:t>
              </a:r>
            </a:p>
          </p:txBody>
        </p:sp>
        <p:sp>
          <p:nvSpPr>
            <p:cNvPr id="5" name="稻壳儿春秋广告/盗版必究        原创来源：http://chn.docer.com/works?userid=199329941#!/work_time">
              <a:extLst>
                <a:ext uri="{FF2B5EF4-FFF2-40B4-BE49-F238E27FC236}">
                  <a16:creationId xmlns:a16="http://schemas.microsoft.com/office/drawing/2014/main" id="{78BCDF88-DCBC-471B-BD59-0190C63185D0}"/>
                </a:ext>
              </a:extLst>
            </p:cNvPr>
            <p:cNvSpPr txBox="1"/>
            <p:nvPr/>
          </p:nvSpPr>
          <p:spPr>
            <a:xfrm>
              <a:off x="42672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整合选题主要依据 确定选题探究内容</a:t>
              </a:r>
            </a:p>
          </p:txBody>
        </p:sp>
        <p:sp>
          <p:nvSpPr>
            <p:cNvPr id="6" name="稻壳儿春秋广告/盗版必究        原创来源：http://chn.docer.com/works?userid=199329941#!/work_time">
              <a:extLst>
                <a:ext uri="{FF2B5EF4-FFF2-40B4-BE49-F238E27FC236}">
                  <a16:creationId xmlns:a16="http://schemas.microsoft.com/office/drawing/2014/main" id="{D9570BFB-5021-4A66-AA2E-88663B962869}"/>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8615416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C30CA7E-FCFC-47A9-861A-70A701DFA02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057400"/>
            <a:ext cx="16256000" cy="6547556"/>
          </a:xfrm>
          <a:prstGeom prst="rect">
            <a:avLst/>
          </a:prstGeom>
        </p:spPr>
      </p:pic>
      <p:grpSp>
        <p:nvGrpSpPr>
          <p:cNvPr id="3" name="组合 2">
            <a:extLst>
              <a:ext uri="{FF2B5EF4-FFF2-40B4-BE49-F238E27FC236}">
                <a16:creationId xmlns:a16="http://schemas.microsoft.com/office/drawing/2014/main" id="{1ACFFE4D-AB59-4E67-8466-7324D6680330}"/>
              </a:ext>
            </a:extLst>
          </p:cNvPr>
          <p:cNvGrpSpPr/>
          <p:nvPr/>
        </p:nvGrpSpPr>
        <p:grpSpPr>
          <a:xfrm>
            <a:off x="-101600" y="229781"/>
            <a:ext cx="8402320" cy="933118"/>
            <a:chOff x="0" y="286082"/>
            <a:chExt cx="8402320" cy="933118"/>
          </a:xfrm>
        </p:grpSpPr>
        <p:sp>
          <p:nvSpPr>
            <p:cNvPr id="4" name="稻壳儿春秋广告/盗版必究        原创来源：http://chn.docer.com/works?userid=199329941#!/work_time">
              <a:extLst>
                <a:ext uri="{FF2B5EF4-FFF2-40B4-BE49-F238E27FC236}">
                  <a16:creationId xmlns:a16="http://schemas.microsoft.com/office/drawing/2014/main" id="{853C4EAC-ADA7-4680-BE7C-399A53FF13CD}"/>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开题分析</a:t>
              </a:r>
            </a:p>
          </p:txBody>
        </p:sp>
        <p:sp>
          <p:nvSpPr>
            <p:cNvPr id="5" name="稻壳儿春秋广告/盗版必究        原创来源：http://chn.docer.com/works?userid=199329941#!/work_time">
              <a:extLst>
                <a:ext uri="{FF2B5EF4-FFF2-40B4-BE49-F238E27FC236}">
                  <a16:creationId xmlns:a16="http://schemas.microsoft.com/office/drawing/2014/main" id="{3C64C528-AF55-4142-8AC6-04CA0182E55C}"/>
                </a:ext>
              </a:extLst>
            </p:cNvPr>
            <p:cNvSpPr txBox="1"/>
            <p:nvPr/>
          </p:nvSpPr>
          <p:spPr>
            <a:xfrm>
              <a:off x="42672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整合选题主要依据 确定选题探究内容</a:t>
              </a:r>
            </a:p>
          </p:txBody>
        </p:sp>
        <p:sp>
          <p:nvSpPr>
            <p:cNvPr id="6" name="稻壳儿春秋广告/盗版必究        原创来源：http://chn.docer.com/works?userid=199329941#!/work_time">
              <a:extLst>
                <a:ext uri="{FF2B5EF4-FFF2-40B4-BE49-F238E27FC236}">
                  <a16:creationId xmlns:a16="http://schemas.microsoft.com/office/drawing/2014/main" id="{DCB95154-8C39-4BFB-8FF9-9A7F4532E231}"/>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CB0971F9-E867-42F4-9263-185B78BC6A45}"/>
              </a:ext>
            </a:extLst>
          </p:cNvPr>
          <p:cNvGrpSpPr>
            <a:grpSpLocks/>
          </p:cNvGrpSpPr>
          <p:nvPr/>
        </p:nvGrpSpPr>
        <p:grpSpPr bwMode="auto">
          <a:xfrm>
            <a:off x="5841999" y="5410200"/>
            <a:ext cx="7620000" cy="1847929"/>
            <a:chOff x="11818134" y="2903516"/>
            <a:chExt cx="11751973" cy="2850564"/>
          </a:xfrm>
        </p:grpSpPr>
        <p:sp>
          <p:nvSpPr>
            <p:cNvPr id="8" name="文本框 23">
              <a:extLst>
                <a:ext uri="{FF2B5EF4-FFF2-40B4-BE49-F238E27FC236}">
                  <a16:creationId xmlns:a16="http://schemas.microsoft.com/office/drawing/2014/main" id="{52BE6501-2E82-46EF-8390-B768343D2F27}"/>
                </a:ext>
              </a:extLst>
            </p:cNvPr>
            <p:cNvSpPr txBox="1">
              <a:spLocks noChangeArrowheads="1"/>
            </p:cNvSpPr>
            <p:nvPr/>
          </p:nvSpPr>
          <p:spPr bwMode="auto">
            <a:xfrm>
              <a:off x="11818134" y="2903516"/>
              <a:ext cx="6816146" cy="1998247"/>
            </a:xfrm>
            <a:prstGeom prst="rect">
              <a:avLst/>
            </a:prstGeom>
            <a:noFill/>
            <a:ln w="28575">
              <a:solidFill>
                <a:schemeClr val="accent6"/>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323F3569-13FC-46D9-8606-37A57F390A6C}"/>
                </a:ext>
              </a:extLst>
            </p:cNvPr>
            <p:cNvSpPr/>
            <p:nvPr/>
          </p:nvSpPr>
          <p:spPr>
            <a:xfrm>
              <a:off x="19456918" y="4549132"/>
              <a:ext cx="4113189" cy="1204948"/>
            </a:xfrm>
            <a:prstGeom prst="wedgeRectCallout">
              <a:avLst>
                <a:gd name="adj1" fmla="val -61006"/>
                <a:gd name="adj2" fmla="val -105921"/>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输入标题和关键词</a:t>
              </a:r>
            </a:p>
          </p:txBody>
        </p:sp>
      </p:grpSp>
    </p:spTree>
    <p:extLst>
      <p:ext uri="{BB962C8B-B14F-4D97-AF65-F5344CB8AC3E}">
        <p14:creationId xmlns:p14="http://schemas.microsoft.com/office/powerpoint/2010/main" val="846274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16256000" cy="2362200"/>
          </a:xfrm>
          <a:prstGeom prst="rect">
            <a:avLst/>
          </a:prstGeom>
        </p:spPr>
      </p:pic>
      <p:grpSp>
        <p:nvGrpSpPr>
          <p:cNvPr id="6" name="组合 5">
            <a:extLst>
              <a:ext uri="{FF2B5EF4-FFF2-40B4-BE49-F238E27FC236}">
                <a16:creationId xmlns:a16="http://schemas.microsoft.com/office/drawing/2014/main" id="{22822AF1-94F3-495D-9805-9D7DFCC61D73}"/>
              </a:ext>
            </a:extLst>
          </p:cNvPr>
          <p:cNvGrpSpPr/>
          <p:nvPr/>
        </p:nvGrpSpPr>
        <p:grpSpPr>
          <a:xfrm>
            <a:off x="5575300" y="330200"/>
            <a:ext cx="5105400" cy="1422400"/>
            <a:chOff x="6438900" y="218358"/>
            <a:chExt cx="5105400" cy="1422400"/>
          </a:xfrm>
        </p:grpSpPr>
        <p:pic>
          <p:nvPicPr>
            <p:cNvPr id="4"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7600" y="218358"/>
              <a:ext cx="508000" cy="508000"/>
            </a:xfrm>
            <a:prstGeom prst="rect">
              <a:avLst/>
            </a:prstGeom>
          </p:spPr>
        </p:pic>
        <p:sp>
          <p:nvSpPr>
            <p:cNvPr id="5" name="TextBox 5"/>
            <p:cNvSpPr txBox="1"/>
            <p:nvPr/>
          </p:nvSpPr>
          <p:spPr>
            <a:xfrm>
              <a:off x="6438900" y="726358"/>
              <a:ext cx="5105400" cy="914400"/>
            </a:xfrm>
            <a:prstGeom prst="rect">
              <a:avLst/>
            </a:prstGeom>
          </p:spPr>
          <p:txBody>
            <a:bodyPr lIns="0" tIns="0" rIns="0" bIns="0" rtlCol="0" anchor="t"/>
            <a:lstStyle/>
            <a:p>
              <a:pPr algn="ctr">
                <a:lnSpc>
                  <a:spcPct val="120000"/>
                </a:lnSpc>
              </a:pPr>
              <a:r>
                <a:rPr lang="zh-CN" altLang="en-US" sz="4000" b="1" dirty="0">
                  <a:solidFill>
                    <a:srgbClr val="556878"/>
                  </a:solidFill>
                  <a:latin typeface="黑体" panose="02010609060101010101" pitchFamily="49" charset="-122"/>
                  <a:ea typeface="黑体" panose="02010609060101010101" pitchFamily="49" charset="-122"/>
                </a:rPr>
                <a:t>目录</a:t>
              </a:r>
              <a:endParaRPr lang="en-US" altLang="zh-CN" sz="4000" b="1" dirty="0">
                <a:solidFill>
                  <a:srgbClr val="556878"/>
                </a:solidFill>
                <a:latin typeface="黑体" panose="02010609060101010101" pitchFamily="49" charset="-122"/>
                <a:ea typeface="黑体" panose="02010609060101010101" pitchFamily="49" charset="-122"/>
              </a:endParaRPr>
            </a:p>
            <a:p>
              <a:pPr algn="ctr">
                <a:lnSpc>
                  <a:spcPct val="120000"/>
                </a:lnSpc>
              </a:pPr>
              <a:r>
                <a:rPr lang="zh-CN" altLang="en-US" sz="2800" b="1" dirty="0">
                  <a:solidFill>
                    <a:srgbClr val="556878"/>
                  </a:solidFill>
                  <a:latin typeface="黑体" panose="02010609060101010101" pitchFamily="49" charset="-122"/>
                  <a:ea typeface="黑体" panose="02010609060101010101" pitchFamily="49" charset="-122"/>
                </a:rPr>
                <a:t>（点击可跳转）</a:t>
              </a:r>
              <a:endParaRPr lang="en-US" sz="2800" b="1" dirty="0">
                <a:solidFill>
                  <a:srgbClr val="556878"/>
                </a:solidFill>
                <a:latin typeface="黑体" panose="02010609060101010101" pitchFamily="49" charset="-122"/>
                <a:ea typeface="黑体" panose="02010609060101010101" pitchFamily="49" charset="-122"/>
              </a:endParaRPr>
            </a:p>
          </p:txBody>
        </p:sp>
      </p:grpSp>
      <p:sp>
        <p:nvSpPr>
          <p:cNvPr id="19" name="标注: 线形 18">
            <a:extLst>
              <a:ext uri="{FF2B5EF4-FFF2-40B4-BE49-F238E27FC236}">
                <a16:creationId xmlns:a16="http://schemas.microsoft.com/office/drawing/2014/main" id="{0F97E618-27AF-4A53-BBAB-E5408C3717F0}"/>
              </a:ext>
            </a:extLst>
          </p:cNvPr>
          <p:cNvSpPr/>
          <p:nvPr/>
        </p:nvSpPr>
        <p:spPr>
          <a:xfrm>
            <a:off x="8111877" y="4038600"/>
            <a:ext cx="7289800" cy="4572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 name="TextBox 3">
            <a:hlinkClick r:id="rId5" action="ppaction://hlinksldjump"/>
          </p:cNvPr>
          <p:cNvSpPr txBox="1"/>
          <p:nvPr/>
        </p:nvSpPr>
        <p:spPr>
          <a:xfrm>
            <a:off x="8760858" y="4558011"/>
            <a:ext cx="2362200" cy="383798"/>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一、如何登录</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注册</a:t>
            </a:r>
          </a:p>
        </p:txBody>
      </p:sp>
      <p:sp>
        <p:nvSpPr>
          <p:cNvPr id="7" name="TextBox 3">
            <a:hlinkClick r:id="rId6" action="ppaction://hlinksldjump"/>
            <a:extLst>
              <a:ext uri="{FF2B5EF4-FFF2-40B4-BE49-F238E27FC236}">
                <a16:creationId xmlns:a16="http://schemas.microsoft.com/office/drawing/2014/main" id="{5C2FAF97-50DD-42C2-AF43-48BC49D3AFBD}"/>
              </a:ext>
            </a:extLst>
          </p:cNvPr>
          <p:cNvSpPr txBox="1"/>
          <p:nvPr/>
        </p:nvSpPr>
        <p:spPr>
          <a:xfrm>
            <a:off x="8760858" y="6138469"/>
            <a:ext cx="2362200" cy="524623"/>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三、如何管理资源</a:t>
            </a:r>
          </a:p>
        </p:txBody>
      </p:sp>
      <p:sp>
        <p:nvSpPr>
          <p:cNvPr id="8" name="TextBox 3">
            <a:hlinkClick r:id="rId7" action="ppaction://hlinksldjump"/>
            <a:extLst>
              <a:ext uri="{FF2B5EF4-FFF2-40B4-BE49-F238E27FC236}">
                <a16:creationId xmlns:a16="http://schemas.microsoft.com/office/drawing/2014/main" id="{699E0352-1439-45DF-AEB1-B6238D2832FA}"/>
              </a:ext>
            </a:extLst>
          </p:cNvPr>
          <p:cNvSpPr txBox="1"/>
          <p:nvPr/>
        </p:nvSpPr>
        <p:spPr>
          <a:xfrm>
            <a:off x="8760858" y="6938730"/>
            <a:ext cx="2527300" cy="524623"/>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四、如何阅读文献</a:t>
            </a:r>
          </a:p>
        </p:txBody>
      </p:sp>
      <p:sp>
        <p:nvSpPr>
          <p:cNvPr id="9" name="TextBox 3">
            <a:hlinkClick r:id="rId8" action="ppaction://hlinksldjump"/>
            <a:extLst>
              <a:ext uri="{FF2B5EF4-FFF2-40B4-BE49-F238E27FC236}">
                <a16:creationId xmlns:a16="http://schemas.microsoft.com/office/drawing/2014/main" id="{587E84F1-196E-4931-B74F-43C45AC626F0}"/>
              </a:ext>
            </a:extLst>
          </p:cNvPr>
          <p:cNvSpPr txBox="1"/>
          <p:nvPr/>
        </p:nvSpPr>
        <p:spPr>
          <a:xfrm>
            <a:off x="8760858" y="7738990"/>
            <a:ext cx="2362200" cy="439564"/>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五、如何进行创作</a:t>
            </a:r>
          </a:p>
        </p:txBody>
      </p:sp>
      <p:sp>
        <p:nvSpPr>
          <p:cNvPr id="10" name="TextBox 3">
            <a:hlinkClick r:id="rId9" action="ppaction://hlinksldjump"/>
            <a:extLst>
              <a:ext uri="{FF2B5EF4-FFF2-40B4-BE49-F238E27FC236}">
                <a16:creationId xmlns:a16="http://schemas.microsoft.com/office/drawing/2014/main" id="{300D0D7C-099E-4345-A092-7B5870DA7D82}"/>
              </a:ext>
            </a:extLst>
          </p:cNvPr>
          <p:cNvSpPr txBox="1"/>
          <p:nvPr/>
        </p:nvSpPr>
        <p:spPr>
          <a:xfrm>
            <a:off x="11732658" y="4554668"/>
            <a:ext cx="2971800" cy="383798"/>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六、如何在线投稿</a:t>
            </a:r>
          </a:p>
        </p:txBody>
      </p:sp>
      <p:sp>
        <p:nvSpPr>
          <p:cNvPr id="11" name="TextBox 3">
            <a:hlinkClick r:id="rId10" action="ppaction://hlinksldjump"/>
            <a:extLst>
              <a:ext uri="{FF2B5EF4-FFF2-40B4-BE49-F238E27FC236}">
                <a16:creationId xmlns:a16="http://schemas.microsoft.com/office/drawing/2014/main" id="{6909A28E-9991-4BF3-8816-B8955DA93218}"/>
              </a:ext>
            </a:extLst>
          </p:cNvPr>
          <p:cNvSpPr txBox="1"/>
          <p:nvPr/>
        </p:nvSpPr>
        <p:spPr>
          <a:xfrm>
            <a:off x="11732658" y="5334795"/>
            <a:ext cx="3516253" cy="406224"/>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七、如何管理个人知识</a:t>
            </a:r>
          </a:p>
        </p:txBody>
      </p:sp>
      <p:sp>
        <p:nvSpPr>
          <p:cNvPr id="12" name="矩形 11">
            <a:hlinkClick r:id="rId11" action="ppaction://hlinksldjump"/>
            <a:extLst>
              <a:ext uri="{FF2B5EF4-FFF2-40B4-BE49-F238E27FC236}">
                <a16:creationId xmlns:a16="http://schemas.microsoft.com/office/drawing/2014/main" id="{1D4E1A9E-8B9A-4B5C-9A97-0CE3DD6FF86D}"/>
              </a:ext>
            </a:extLst>
          </p:cNvPr>
          <p:cNvSpPr/>
          <p:nvPr/>
        </p:nvSpPr>
        <p:spPr>
          <a:xfrm>
            <a:off x="2489200" y="3048000"/>
            <a:ext cx="7220246" cy="646331"/>
          </a:xfrm>
          <a:prstGeom prst="rect">
            <a:avLst/>
          </a:prstGeom>
        </p:spPr>
        <p:txBody>
          <a:bodyPr wrap="none">
            <a:spAutoFit/>
          </a:bodyPr>
          <a:lstStyle/>
          <a:p>
            <a:r>
              <a:rPr lang="en-US" altLang="zh-CN" sz="3600" b="1" dirty="0">
                <a:solidFill>
                  <a:schemeClr val="tx2"/>
                </a:solidFill>
                <a:latin typeface="Calibri" panose="020F0502020204030204" pitchFamily="34" charset="0"/>
                <a:ea typeface="微软雅黑" panose="020B0503020204020204" pitchFamily="34" charset="-122"/>
                <a:sym typeface="Calibri" panose="020F0502020204030204" pitchFamily="34" charset="0"/>
              </a:rPr>
              <a:t>01 </a:t>
            </a:r>
            <a:r>
              <a:rPr lang="zh-CN" altLang="en-US" sz="3600" b="1" dirty="0">
                <a:solidFill>
                  <a:schemeClr val="tx2"/>
                </a:solidFill>
                <a:latin typeface="Calibri" panose="020F0502020204030204" pitchFamily="34" charset="0"/>
                <a:ea typeface="微软雅黑" panose="020B0503020204020204" pitchFamily="34" charset="-122"/>
                <a:sym typeface="Calibri" panose="020F0502020204030204" pitchFamily="34" charset="0"/>
              </a:rPr>
              <a:t>知网研学平台简介、定位及价值</a:t>
            </a:r>
            <a:endParaRPr lang="zh-CN" altLang="en-US" sz="3600" dirty="0"/>
          </a:p>
        </p:txBody>
      </p:sp>
      <p:sp>
        <p:nvSpPr>
          <p:cNvPr id="14" name="矩形 13">
            <a:hlinkClick r:id="rId12" action="ppaction://hlinksldjump"/>
            <a:extLst>
              <a:ext uri="{FF2B5EF4-FFF2-40B4-BE49-F238E27FC236}">
                <a16:creationId xmlns:a16="http://schemas.microsoft.com/office/drawing/2014/main" id="{42B2EB87-BE62-464C-8E50-FAFAD06532A9}"/>
              </a:ext>
            </a:extLst>
          </p:cNvPr>
          <p:cNvSpPr/>
          <p:nvPr/>
        </p:nvSpPr>
        <p:spPr>
          <a:xfrm>
            <a:off x="2489200" y="4960971"/>
            <a:ext cx="5373587" cy="646331"/>
          </a:xfrm>
          <a:prstGeom prst="rect">
            <a:avLst/>
          </a:prstGeom>
        </p:spPr>
        <p:txBody>
          <a:bodyPr wrap="none">
            <a:spAutoFit/>
          </a:bodyPr>
          <a:lstStyle/>
          <a:p>
            <a:r>
              <a:rPr lang="en-US" altLang="zh-CN" sz="3600" b="1" dirty="0">
                <a:solidFill>
                  <a:schemeClr val="tx2"/>
                </a:solidFill>
                <a:latin typeface="Calibri" panose="020F0502020204030204" pitchFamily="34" charset="0"/>
                <a:ea typeface="微软雅黑" panose="020B0503020204020204" pitchFamily="34" charset="-122"/>
                <a:sym typeface="Calibri" panose="020F0502020204030204" pitchFamily="34" charset="0"/>
              </a:rPr>
              <a:t>02 </a:t>
            </a:r>
            <a:r>
              <a:rPr lang="zh-CN" altLang="en-US" sz="3600" b="1" dirty="0">
                <a:solidFill>
                  <a:schemeClr val="tx2"/>
                </a:solidFill>
                <a:latin typeface="Calibri" panose="020F0502020204030204" pitchFamily="34" charset="0"/>
                <a:ea typeface="微软雅黑" panose="020B0503020204020204" pitchFamily="34" charset="-122"/>
                <a:sym typeface="Calibri" panose="020F0502020204030204" pitchFamily="34" charset="0"/>
              </a:rPr>
              <a:t>知网研学平台使用教程</a:t>
            </a:r>
            <a:endParaRPr lang="zh-CN" altLang="en-US" sz="3600" dirty="0"/>
          </a:p>
        </p:txBody>
      </p:sp>
      <p:sp>
        <p:nvSpPr>
          <p:cNvPr id="13" name="TextBox 3">
            <a:hlinkClick r:id="rId13" action="ppaction://hlinksldjump"/>
            <a:extLst>
              <a:ext uri="{FF2B5EF4-FFF2-40B4-BE49-F238E27FC236}">
                <a16:creationId xmlns:a16="http://schemas.microsoft.com/office/drawing/2014/main" id="{A023B5EA-5FC3-44BE-A611-77369BB3BE01}"/>
              </a:ext>
            </a:extLst>
          </p:cNvPr>
          <p:cNvSpPr txBox="1"/>
          <p:nvPr/>
        </p:nvSpPr>
        <p:spPr>
          <a:xfrm>
            <a:off x="11732658" y="6137348"/>
            <a:ext cx="2755900" cy="383798"/>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八、如何进行团队学习</a:t>
            </a:r>
          </a:p>
        </p:txBody>
      </p:sp>
      <p:sp>
        <p:nvSpPr>
          <p:cNvPr id="15" name="TextBox 3">
            <a:hlinkClick r:id="rId14" action="ppaction://hlinksldjump"/>
            <a:extLst>
              <a:ext uri="{FF2B5EF4-FFF2-40B4-BE49-F238E27FC236}">
                <a16:creationId xmlns:a16="http://schemas.microsoft.com/office/drawing/2014/main" id="{7FEE670E-5587-49C4-9F3D-8A27BD206271}"/>
              </a:ext>
            </a:extLst>
          </p:cNvPr>
          <p:cNvSpPr txBox="1"/>
          <p:nvPr/>
        </p:nvSpPr>
        <p:spPr>
          <a:xfrm>
            <a:off x="11732658" y="7736534"/>
            <a:ext cx="2971800" cy="383798"/>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十、电脑端使用方法</a:t>
            </a:r>
          </a:p>
        </p:txBody>
      </p:sp>
      <p:sp>
        <p:nvSpPr>
          <p:cNvPr id="16" name="TextBox 3">
            <a:hlinkClick r:id="rId13" action="ppaction://hlinksldjump"/>
            <a:extLst>
              <a:ext uri="{FF2B5EF4-FFF2-40B4-BE49-F238E27FC236}">
                <a16:creationId xmlns:a16="http://schemas.microsoft.com/office/drawing/2014/main" id="{F282C71C-94C3-4767-B736-4F24DD29724B}"/>
              </a:ext>
            </a:extLst>
          </p:cNvPr>
          <p:cNvSpPr txBox="1"/>
          <p:nvPr/>
        </p:nvSpPr>
        <p:spPr>
          <a:xfrm>
            <a:off x="11732658" y="6917475"/>
            <a:ext cx="2434206" cy="422731"/>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九、手机端使用方法</a:t>
            </a:r>
          </a:p>
        </p:txBody>
      </p:sp>
      <p:sp>
        <p:nvSpPr>
          <p:cNvPr id="20" name="TextBox 3">
            <a:hlinkClick r:id="rId15" action="ppaction://hlinksldjump"/>
            <a:extLst>
              <a:ext uri="{FF2B5EF4-FFF2-40B4-BE49-F238E27FC236}">
                <a16:creationId xmlns:a16="http://schemas.microsoft.com/office/drawing/2014/main" id="{885C036C-B067-411E-B5D8-023DBDB239E1}"/>
              </a:ext>
            </a:extLst>
          </p:cNvPr>
          <p:cNvSpPr txBox="1"/>
          <p:nvPr/>
        </p:nvSpPr>
        <p:spPr>
          <a:xfrm>
            <a:off x="8760858" y="5338208"/>
            <a:ext cx="2362200" cy="524623"/>
          </a:xfrm>
          <a:prstGeom prst="roundRect">
            <a:avLst/>
          </a:prstGeom>
        </p:spPr>
        <p:txBody>
          <a:bodyPr lIns="0" tIns="0" rIns="0" bIns="0" rtlCol="0" anchor="t"/>
          <a:lstStyle/>
          <a:p>
            <a:pPr>
              <a:lnSpc>
                <a:spcPct val="105000"/>
              </a:lnSpc>
            </a:pPr>
            <a:r>
              <a:rPr lang="zh-CN" altLang="en-US" sz="2000" b="1" dirty="0">
                <a:solidFill>
                  <a:schemeClr val="bg1"/>
                </a:solidFill>
                <a:latin typeface="微软雅黑" panose="020B0503020204020204" pitchFamily="34" charset="-122"/>
                <a:ea typeface="微软雅黑" panose="020B0503020204020204" pitchFamily="34" charset="-122"/>
              </a:rPr>
              <a:t>二、首页资源</a:t>
            </a:r>
          </a:p>
        </p:txBody>
      </p:sp>
    </p:spTree>
    <p:extLst>
      <p:ext uri="{BB962C8B-B14F-4D97-AF65-F5344CB8AC3E}">
        <p14:creationId xmlns:p14="http://schemas.microsoft.com/office/powerpoint/2010/main" val="3384473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F8F156C-61E8-4697-8E15-1EB2CA4A931E}"/>
              </a:ext>
            </a:extLst>
          </p:cNvPr>
          <p:cNvGrpSpPr/>
          <p:nvPr/>
        </p:nvGrpSpPr>
        <p:grpSpPr>
          <a:xfrm>
            <a:off x="-101600" y="229781"/>
            <a:ext cx="8402320" cy="933118"/>
            <a:chOff x="0" y="286082"/>
            <a:chExt cx="8402320" cy="933118"/>
          </a:xfrm>
        </p:grpSpPr>
        <p:sp>
          <p:nvSpPr>
            <p:cNvPr id="3" name="稻壳儿春秋广告/盗版必究        原创来源：http://chn.docer.com/works?userid=199329941#!/work_time">
              <a:extLst>
                <a:ext uri="{FF2B5EF4-FFF2-40B4-BE49-F238E27FC236}">
                  <a16:creationId xmlns:a16="http://schemas.microsoft.com/office/drawing/2014/main" id="{7BE6C9C5-A8BE-41E5-992E-A35DCEF9C03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开题分析</a:t>
              </a:r>
            </a:p>
          </p:txBody>
        </p:sp>
        <p:sp>
          <p:nvSpPr>
            <p:cNvPr id="4" name="稻壳儿春秋广告/盗版必究        原创来源：http://chn.docer.com/works?userid=199329941#!/work_time">
              <a:extLst>
                <a:ext uri="{FF2B5EF4-FFF2-40B4-BE49-F238E27FC236}">
                  <a16:creationId xmlns:a16="http://schemas.microsoft.com/office/drawing/2014/main" id="{ADBE8667-6E3A-4844-9EE3-879B4AA19BCB}"/>
                </a:ext>
              </a:extLst>
            </p:cNvPr>
            <p:cNvSpPr txBox="1"/>
            <p:nvPr/>
          </p:nvSpPr>
          <p:spPr>
            <a:xfrm>
              <a:off x="42672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整合选题主要依据 确定选题探究内容</a:t>
              </a:r>
            </a:p>
          </p:txBody>
        </p:sp>
        <p:sp>
          <p:nvSpPr>
            <p:cNvPr id="5" name="稻壳儿春秋广告/盗版必究        原创来源：http://chn.docer.com/works?userid=199329941#!/work_time">
              <a:extLst>
                <a:ext uri="{FF2B5EF4-FFF2-40B4-BE49-F238E27FC236}">
                  <a16:creationId xmlns:a16="http://schemas.microsoft.com/office/drawing/2014/main" id="{98308236-EFE0-48A9-ACC4-9A6D3C7B70D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342D602B-5D7D-495A-BD2E-5BF1A4C7116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25120" y="1172862"/>
            <a:ext cx="15676880" cy="7907198"/>
          </a:xfrm>
          <a:prstGeom prst="rect">
            <a:avLst/>
          </a:prstGeom>
        </p:spPr>
      </p:pic>
      <p:grpSp>
        <p:nvGrpSpPr>
          <p:cNvPr id="7" name="组合 6">
            <a:extLst>
              <a:ext uri="{FF2B5EF4-FFF2-40B4-BE49-F238E27FC236}">
                <a16:creationId xmlns:a16="http://schemas.microsoft.com/office/drawing/2014/main" id="{FD3FD85A-4DB3-4491-B198-496D6CBC3734}"/>
              </a:ext>
            </a:extLst>
          </p:cNvPr>
          <p:cNvGrpSpPr>
            <a:grpSpLocks/>
          </p:cNvGrpSpPr>
          <p:nvPr/>
        </p:nvGrpSpPr>
        <p:grpSpPr bwMode="auto">
          <a:xfrm>
            <a:off x="1117600" y="4800600"/>
            <a:ext cx="8000999" cy="1371602"/>
            <a:chOff x="11818134" y="2198251"/>
            <a:chExt cx="12339570" cy="2115795"/>
          </a:xfrm>
        </p:grpSpPr>
        <p:sp>
          <p:nvSpPr>
            <p:cNvPr id="8" name="文本框 23">
              <a:extLst>
                <a:ext uri="{FF2B5EF4-FFF2-40B4-BE49-F238E27FC236}">
                  <a16:creationId xmlns:a16="http://schemas.microsoft.com/office/drawing/2014/main" id="{5E62D372-BAC0-4326-AE86-C0887E167F55}"/>
                </a:ext>
              </a:extLst>
            </p:cNvPr>
            <p:cNvSpPr txBox="1">
              <a:spLocks noChangeArrowheads="1"/>
            </p:cNvSpPr>
            <p:nvPr/>
          </p:nvSpPr>
          <p:spPr bwMode="auto">
            <a:xfrm>
              <a:off x="11818134" y="2903518"/>
              <a:ext cx="7873822" cy="1410528"/>
            </a:xfrm>
            <a:prstGeom prst="rect">
              <a:avLst/>
            </a:prstGeom>
            <a:noFill/>
            <a:ln w="28575">
              <a:solidFill>
                <a:schemeClr val="accent6"/>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08057A0C-DEB7-46EE-B3B1-452228310C50}"/>
                </a:ext>
              </a:extLst>
            </p:cNvPr>
            <p:cNvSpPr/>
            <p:nvPr/>
          </p:nvSpPr>
          <p:spPr>
            <a:xfrm>
              <a:off x="20044515" y="2198251"/>
              <a:ext cx="4113189" cy="1204948"/>
            </a:xfrm>
            <a:prstGeom prst="wedgeRectCallout">
              <a:avLst>
                <a:gd name="adj1" fmla="val -43431"/>
                <a:gd name="adj2" fmla="val 75082"/>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关键词分析</a:t>
              </a:r>
            </a:p>
          </p:txBody>
        </p:sp>
      </p:grpSp>
    </p:spTree>
    <p:extLst>
      <p:ext uri="{BB962C8B-B14F-4D97-AF65-F5344CB8AC3E}">
        <p14:creationId xmlns:p14="http://schemas.microsoft.com/office/powerpoint/2010/main" val="12794231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3D56218-F4B8-4557-9EDD-B84A05410EC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316896"/>
            <a:ext cx="16256000" cy="7718035"/>
          </a:xfrm>
          <a:prstGeom prst="rect">
            <a:avLst/>
          </a:prstGeom>
        </p:spPr>
      </p:pic>
      <p:grpSp>
        <p:nvGrpSpPr>
          <p:cNvPr id="2" name="组合 1">
            <a:extLst>
              <a:ext uri="{FF2B5EF4-FFF2-40B4-BE49-F238E27FC236}">
                <a16:creationId xmlns:a16="http://schemas.microsoft.com/office/drawing/2014/main" id="{1F8F156C-61E8-4697-8E15-1EB2CA4A931E}"/>
              </a:ext>
            </a:extLst>
          </p:cNvPr>
          <p:cNvGrpSpPr/>
          <p:nvPr/>
        </p:nvGrpSpPr>
        <p:grpSpPr>
          <a:xfrm>
            <a:off x="-101600" y="229781"/>
            <a:ext cx="8402320" cy="933118"/>
            <a:chOff x="0" y="286082"/>
            <a:chExt cx="8402320" cy="933118"/>
          </a:xfrm>
        </p:grpSpPr>
        <p:sp>
          <p:nvSpPr>
            <p:cNvPr id="3" name="稻壳儿春秋广告/盗版必究        原创来源：http://chn.docer.com/works?userid=199329941#!/work_time">
              <a:extLst>
                <a:ext uri="{FF2B5EF4-FFF2-40B4-BE49-F238E27FC236}">
                  <a16:creationId xmlns:a16="http://schemas.microsoft.com/office/drawing/2014/main" id="{7BE6C9C5-A8BE-41E5-992E-A35DCEF9C03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开题分析</a:t>
              </a:r>
            </a:p>
          </p:txBody>
        </p:sp>
        <p:sp>
          <p:nvSpPr>
            <p:cNvPr id="4" name="稻壳儿春秋广告/盗版必究        原创来源：http://chn.docer.com/works?userid=199329941#!/work_time">
              <a:extLst>
                <a:ext uri="{FF2B5EF4-FFF2-40B4-BE49-F238E27FC236}">
                  <a16:creationId xmlns:a16="http://schemas.microsoft.com/office/drawing/2014/main" id="{ADBE8667-6E3A-4844-9EE3-879B4AA19BCB}"/>
                </a:ext>
              </a:extLst>
            </p:cNvPr>
            <p:cNvSpPr txBox="1"/>
            <p:nvPr/>
          </p:nvSpPr>
          <p:spPr>
            <a:xfrm>
              <a:off x="42672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整合选题主要依据 确定选题探究内容</a:t>
              </a:r>
            </a:p>
          </p:txBody>
        </p:sp>
        <p:sp>
          <p:nvSpPr>
            <p:cNvPr id="5" name="稻壳儿春秋广告/盗版必究        原创来源：http://chn.docer.com/works?userid=199329941#!/work_time">
              <a:extLst>
                <a:ext uri="{FF2B5EF4-FFF2-40B4-BE49-F238E27FC236}">
                  <a16:creationId xmlns:a16="http://schemas.microsoft.com/office/drawing/2014/main" id="{98308236-EFE0-48A9-ACC4-9A6D3C7B70D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F0D30653-19AD-46A8-83A9-DC2E9A61FE2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537200" y="358651"/>
            <a:ext cx="7673713" cy="4215910"/>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03B1B9DF-FAB4-4343-BA7E-8036B1A6E46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89999" y="2417319"/>
            <a:ext cx="7643458" cy="4470058"/>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4BDFFE31-2D6B-4489-92C3-FFCBE5D15ED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300720" y="4718663"/>
            <a:ext cx="7816864" cy="4211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5133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F8F156C-61E8-4697-8E15-1EB2CA4A931E}"/>
              </a:ext>
            </a:extLst>
          </p:cNvPr>
          <p:cNvGrpSpPr/>
          <p:nvPr/>
        </p:nvGrpSpPr>
        <p:grpSpPr>
          <a:xfrm>
            <a:off x="-101600" y="229781"/>
            <a:ext cx="8402320" cy="933118"/>
            <a:chOff x="0" y="286082"/>
            <a:chExt cx="8402320" cy="933118"/>
          </a:xfrm>
        </p:grpSpPr>
        <p:sp>
          <p:nvSpPr>
            <p:cNvPr id="3" name="稻壳儿春秋广告/盗版必究        原创来源：http://chn.docer.com/works?userid=199329941#!/work_time">
              <a:extLst>
                <a:ext uri="{FF2B5EF4-FFF2-40B4-BE49-F238E27FC236}">
                  <a16:creationId xmlns:a16="http://schemas.microsoft.com/office/drawing/2014/main" id="{7BE6C9C5-A8BE-41E5-992E-A35DCEF9C03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开题分析</a:t>
              </a:r>
            </a:p>
          </p:txBody>
        </p:sp>
        <p:sp>
          <p:nvSpPr>
            <p:cNvPr id="4" name="稻壳儿春秋广告/盗版必究        原创来源：http://chn.docer.com/works?userid=199329941#!/work_time">
              <a:extLst>
                <a:ext uri="{FF2B5EF4-FFF2-40B4-BE49-F238E27FC236}">
                  <a16:creationId xmlns:a16="http://schemas.microsoft.com/office/drawing/2014/main" id="{ADBE8667-6E3A-4844-9EE3-879B4AA19BCB}"/>
                </a:ext>
              </a:extLst>
            </p:cNvPr>
            <p:cNvSpPr txBox="1"/>
            <p:nvPr/>
          </p:nvSpPr>
          <p:spPr>
            <a:xfrm>
              <a:off x="42672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整合选题主要依据 确定选题探究内容</a:t>
              </a:r>
            </a:p>
          </p:txBody>
        </p:sp>
        <p:sp>
          <p:nvSpPr>
            <p:cNvPr id="5" name="稻壳儿春秋广告/盗版必究        原创来源：http://chn.docer.com/works?userid=199329941#!/work_time">
              <a:extLst>
                <a:ext uri="{FF2B5EF4-FFF2-40B4-BE49-F238E27FC236}">
                  <a16:creationId xmlns:a16="http://schemas.microsoft.com/office/drawing/2014/main" id="{98308236-EFE0-48A9-ACC4-9A6D3C7B70D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6C669A69-B069-4610-A018-3D8179A664A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31800" y="1236709"/>
            <a:ext cx="14757400" cy="7907291"/>
          </a:xfrm>
          <a:prstGeom prst="rect">
            <a:avLst/>
          </a:prstGeom>
        </p:spPr>
      </p:pic>
      <p:grpSp>
        <p:nvGrpSpPr>
          <p:cNvPr id="7" name="组合 6">
            <a:extLst>
              <a:ext uri="{FF2B5EF4-FFF2-40B4-BE49-F238E27FC236}">
                <a16:creationId xmlns:a16="http://schemas.microsoft.com/office/drawing/2014/main" id="{77DB5AE4-37FA-487A-87A0-2B0BC49F628D}"/>
              </a:ext>
            </a:extLst>
          </p:cNvPr>
          <p:cNvGrpSpPr>
            <a:grpSpLocks/>
          </p:cNvGrpSpPr>
          <p:nvPr/>
        </p:nvGrpSpPr>
        <p:grpSpPr bwMode="auto">
          <a:xfrm>
            <a:off x="1346200" y="1611462"/>
            <a:ext cx="8382000" cy="1371602"/>
            <a:chOff x="11818134" y="2198251"/>
            <a:chExt cx="12927170" cy="2115795"/>
          </a:xfrm>
        </p:grpSpPr>
        <p:sp>
          <p:nvSpPr>
            <p:cNvPr id="8" name="文本框 23">
              <a:extLst>
                <a:ext uri="{FF2B5EF4-FFF2-40B4-BE49-F238E27FC236}">
                  <a16:creationId xmlns:a16="http://schemas.microsoft.com/office/drawing/2014/main" id="{FD8CF8DA-EF71-4254-964A-38DA2F5B8D6C}"/>
                </a:ext>
              </a:extLst>
            </p:cNvPr>
            <p:cNvSpPr txBox="1">
              <a:spLocks noChangeArrowheads="1"/>
            </p:cNvSpPr>
            <p:nvPr/>
          </p:nvSpPr>
          <p:spPr bwMode="auto">
            <a:xfrm>
              <a:off x="11818134" y="2903518"/>
              <a:ext cx="7873822" cy="1410528"/>
            </a:xfrm>
            <a:prstGeom prst="rect">
              <a:avLst/>
            </a:prstGeom>
            <a:noFill/>
            <a:ln w="28575">
              <a:solidFill>
                <a:schemeClr val="accent6"/>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5580F26E-5341-4486-B6EB-001F58C11D06}"/>
                </a:ext>
              </a:extLst>
            </p:cNvPr>
            <p:cNvSpPr/>
            <p:nvPr/>
          </p:nvSpPr>
          <p:spPr>
            <a:xfrm>
              <a:off x="20044515" y="2198251"/>
              <a:ext cx="4700789" cy="1204948"/>
            </a:xfrm>
            <a:prstGeom prst="wedgeRectCallout">
              <a:avLst>
                <a:gd name="adj1" fmla="val -43431"/>
                <a:gd name="adj2" fmla="val 75082"/>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提供不同维度的文献</a:t>
              </a:r>
            </a:p>
          </p:txBody>
        </p:sp>
      </p:grpSp>
    </p:spTree>
    <p:extLst>
      <p:ext uri="{BB962C8B-B14F-4D97-AF65-F5344CB8AC3E}">
        <p14:creationId xmlns:p14="http://schemas.microsoft.com/office/powerpoint/2010/main" val="23951683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BB3A57B-290B-4163-AB11-21BD29E0B5A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6755" y="1295400"/>
            <a:ext cx="15597247" cy="9144000"/>
          </a:xfrm>
          <a:prstGeom prst="rect">
            <a:avLst/>
          </a:prstGeom>
        </p:spPr>
      </p:pic>
      <p:grpSp>
        <p:nvGrpSpPr>
          <p:cNvPr id="3" name="组合 2">
            <a:extLst>
              <a:ext uri="{FF2B5EF4-FFF2-40B4-BE49-F238E27FC236}">
                <a16:creationId xmlns:a16="http://schemas.microsoft.com/office/drawing/2014/main" id="{A0A4058C-C3E0-4763-BF2C-1CE3BD49B5F8}"/>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D3C1FDC5-E4F5-44D9-AF2E-C52FE249053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学科资源包</a:t>
              </a:r>
            </a:p>
          </p:txBody>
        </p:sp>
        <p:sp>
          <p:nvSpPr>
            <p:cNvPr id="5" name="稻壳儿春秋广告/盗版必究        原创来源：http://chn.docer.com/works?userid=199329941#!/work_time">
              <a:extLst>
                <a:ext uri="{FF2B5EF4-FFF2-40B4-BE49-F238E27FC236}">
                  <a16:creationId xmlns:a16="http://schemas.microsoft.com/office/drawing/2014/main" id="{C0EF3CB2-8213-4C25-9417-003445896D20}"/>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不同类型的知识体系学习</a:t>
              </a:r>
            </a:p>
          </p:txBody>
        </p:sp>
        <p:sp>
          <p:nvSpPr>
            <p:cNvPr id="6" name="稻壳儿春秋广告/盗版必究        原创来源：http://chn.docer.com/works?userid=199329941#!/work_time">
              <a:extLst>
                <a:ext uri="{FF2B5EF4-FFF2-40B4-BE49-F238E27FC236}">
                  <a16:creationId xmlns:a16="http://schemas.microsoft.com/office/drawing/2014/main" id="{5A91EBD1-C630-4CE5-980B-FCBE2433B96C}"/>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D7074C49-1091-4ACC-82A9-B8463C2C23B4}"/>
              </a:ext>
            </a:extLst>
          </p:cNvPr>
          <p:cNvGrpSpPr>
            <a:grpSpLocks/>
          </p:cNvGrpSpPr>
          <p:nvPr/>
        </p:nvGrpSpPr>
        <p:grpSpPr bwMode="auto">
          <a:xfrm>
            <a:off x="9982199" y="2286000"/>
            <a:ext cx="4013199" cy="1981201"/>
            <a:chOff x="11818136" y="552636"/>
            <a:chExt cx="6189371" cy="3056146"/>
          </a:xfrm>
        </p:grpSpPr>
        <p:sp>
          <p:nvSpPr>
            <p:cNvPr id="8" name="文本框 23">
              <a:extLst>
                <a:ext uri="{FF2B5EF4-FFF2-40B4-BE49-F238E27FC236}">
                  <a16:creationId xmlns:a16="http://schemas.microsoft.com/office/drawing/2014/main" id="{44CF6226-06FE-4294-B6CA-A5891FBEAF5B}"/>
                </a:ext>
              </a:extLst>
            </p:cNvPr>
            <p:cNvSpPr txBox="1">
              <a:spLocks noChangeArrowheads="1"/>
            </p:cNvSpPr>
            <p:nvPr/>
          </p:nvSpPr>
          <p:spPr bwMode="auto">
            <a:xfrm>
              <a:off x="11818136" y="2668430"/>
              <a:ext cx="2076182" cy="940352"/>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DEE17809-5F35-48F0-8D47-79B7D1D7783C}"/>
                </a:ext>
              </a:extLst>
            </p:cNvPr>
            <p:cNvSpPr/>
            <p:nvPr/>
          </p:nvSpPr>
          <p:spPr>
            <a:xfrm>
              <a:off x="13894318" y="552636"/>
              <a:ext cx="4113189" cy="1204948"/>
            </a:xfrm>
            <a:prstGeom prst="wedgeRectCallout">
              <a:avLst>
                <a:gd name="adj1" fmla="val -47176"/>
                <a:gd name="adj2" fmla="val 91804"/>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查看全部学科资源包</a:t>
              </a:r>
            </a:p>
          </p:txBody>
        </p:sp>
      </p:grpSp>
    </p:spTree>
    <p:extLst>
      <p:ext uri="{BB962C8B-B14F-4D97-AF65-F5344CB8AC3E}">
        <p14:creationId xmlns:p14="http://schemas.microsoft.com/office/powerpoint/2010/main" val="41229475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EE208D8-7528-4034-AA88-245AC0045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1210510"/>
            <a:ext cx="14528800" cy="7933490"/>
          </a:xfrm>
          <a:prstGeom prst="rect">
            <a:avLst/>
          </a:prstGeom>
        </p:spPr>
      </p:pic>
      <p:grpSp>
        <p:nvGrpSpPr>
          <p:cNvPr id="3" name="组合 2">
            <a:extLst>
              <a:ext uri="{FF2B5EF4-FFF2-40B4-BE49-F238E27FC236}">
                <a16:creationId xmlns:a16="http://schemas.microsoft.com/office/drawing/2014/main" id="{45DAA3EF-1D50-4CBF-A20D-CE5F1D5838DB}"/>
              </a:ext>
            </a:extLst>
          </p:cNvPr>
          <p:cNvGrpSpPr>
            <a:grpSpLocks/>
          </p:cNvGrpSpPr>
          <p:nvPr/>
        </p:nvGrpSpPr>
        <p:grpSpPr bwMode="auto">
          <a:xfrm>
            <a:off x="6146800" y="5509781"/>
            <a:ext cx="7924801" cy="2937879"/>
            <a:chOff x="6138017" y="1257900"/>
            <a:chExt cx="12222055" cy="4531891"/>
          </a:xfrm>
        </p:grpSpPr>
        <p:sp>
          <p:nvSpPr>
            <p:cNvPr id="4" name="文本框 23">
              <a:extLst>
                <a:ext uri="{FF2B5EF4-FFF2-40B4-BE49-F238E27FC236}">
                  <a16:creationId xmlns:a16="http://schemas.microsoft.com/office/drawing/2014/main" id="{205A4C9A-5EC2-494A-A000-7DC3310E5D38}"/>
                </a:ext>
              </a:extLst>
            </p:cNvPr>
            <p:cNvSpPr txBox="1">
              <a:spLocks noChangeArrowheads="1"/>
            </p:cNvSpPr>
            <p:nvPr/>
          </p:nvSpPr>
          <p:spPr bwMode="auto">
            <a:xfrm>
              <a:off x="8958492" y="2903516"/>
              <a:ext cx="9401580" cy="2886275"/>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5" name="矩形标注">
              <a:extLst>
                <a:ext uri="{FF2B5EF4-FFF2-40B4-BE49-F238E27FC236}">
                  <a16:creationId xmlns:a16="http://schemas.microsoft.com/office/drawing/2014/main" id="{6A6AD4DB-E5D9-4C20-B64E-79DFB4FC4112}"/>
                </a:ext>
              </a:extLst>
            </p:cNvPr>
            <p:cNvSpPr/>
            <p:nvPr/>
          </p:nvSpPr>
          <p:spPr>
            <a:xfrm>
              <a:off x="6138017" y="1257900"/>
              <a:ext cx="7991339" cy="1204948"/>
            </a:xfrm>
            <a:prstGeom prst="wedgeRectCallout">
              <a:avLst>
                <a:gd name="adj1" fmla="val 43479"/>
                <a:gd name="adj2" fmla="val 100300"/>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选择所需要的学科资源包</a:t>
              </a:r>
            </a:p>
          </p:txBody>
        </p:sp>
      </p:grpSp>
      <p:grpSp>
        <p:nvGrpSpPr>
          <p:cNvPr id="6" name="组合 5">
            <a:extLst>
              <a:ext uri="{FF2B5EF4-FFF2-40B4-BE49-F238E27FC236}">
                <a16:creationId xmlns:a16="http://schemas.microsoft.com/office/drawing/2014/main" id="{F027313A-C26D-4433-9D34-401E058C30B0}"/>
              </a:ext>
            </a:extLst>
          </p:cNvPr>
          <p:cNvGrpSpPr/>
          <p:nvPr/>
        </p:nvGrpSpPr>
        <p:grpSpPr>
          <a:xfrm>
            <a:off x="-101600" y="229781"/>
            <a:ext cx="8407400" cy="933118"/>
            <a:chOff x="0" y="286082"/>
            <a:chExt cx="8407400" cy="933118"/>
          </a:xfrm>
        </p:grpSpPr>
        <p:sp>
          <p:nvSpPr>
            <p:cNvPr id="7" name="稻壳儿春秋广告/盗版必究        原创来源：http://chn.docer.com/works?userid=199329941#!/work_time">
              <a:extLst>
                <a:ext uri="{FF2B5EF4-FFF2-40B4-BE49-F238E27FC236}">
                  <a16:creationId xmlns:a16="http://schemas.microsoft.com/office/drawing/2014/main" id="{34C48DA3-360F-4BF5-9C6C-F2FD37B2B135}"/>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学科资源包</a:t>
              </a:r>
            </a:p>
          </p:txBody>
        </p:sp>
        <p:sp>
          <p:nvSpPr>
            <p:cNvPr id="8" name="稻壳儿春秋广告/盗版必究        原创来源：http://chn.docer.com/works?userid=199329941#!/work_time">
              <a:extLst>
                <a:ext uri="{FF2B5EF4-FFF2-40B4-BE49-F238E27FC236}">
                  <a16:creationId xmlns:a16="http://schemas.microsoft.com/office/drawing/2014/main" id="{7E267ECA-2758-47D7-B59E-3888ACA31693}"/>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不同类型的知识体系学习</a:t>
              </a:r>
            </a:p>
          </p:txBody>
        </p:sp>
        <p:sp>
          <p:nvSpPr>
            <p:cNvPr id="9" name="稻壳儿春秋广告/盗版必究        原创来源：http://chn.docer.com/works?userid=199329941#!/work_time">
              <a:extLst>
                <a:ext uri="{FF2B5EF4-FFF2-40B4-BE49-F238E27FC236}">
                  <a16:creationId xmlns:a16="http://schemas.microsoft.com/office/drawing/2014/main" id="{BA67F7CC-F32A-4D8F-94E7-FA1BB58D148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424127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E5F3B52-EBE3-439C-90E5-BAEAE9DFD7C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447800"/>
            <a:ext cx="16256000" cy="8306246"/>
          </a:xfrm>
          <a:prstGeom prst="rect">
            <a:avLst/>
          </a:prstGeom>
        </p:spPr>
      </p:pic>
      <p:grpSp>
        <p:nvGrpSpPr>
          <p:cNvPr id="3" name="组合 2">
            <a:extLst>
              <a:ext uri="{FF2B5EF4-FFF2-40B4-BE49-F238E27FC236}">
                <a16:creationId xmlns:a16="http://schemas.microsoft.com/office/drawing/2014/main" id="{CE249134-7357-46EF-991D-02B0E56091E8}"/>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F4D6F760-9A71-440D-BE55-1A392AE1310D}"/>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学科资源包</a:t>
              </a:r>
            </a:p>
          </p:txBody>
        </p:sp>
        <p:sp>
          <p:nvSpPr>
            <p:cNvPr id="5" name="稻壳儿春秋广告/盗版必究        原创来源：http://chn.docer.com/works?userid=199329941#!/work_time">
              <a:extLst>
                <a:ext uri="{FF2B5EF4-FFF2-40B4-BE49-F238E27FC236}">
                  <a16:creationId xmlns:a16="http://schemas.microsoft.com/office/drawing/2014/main" id="{1BD4DF83-240F-4E7D-AC1D-7E07FF6471F7}"/>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不同类型的知识体系学习</a:t>
              </a:r>
            </a:p>
          </p:txBody>
        </p:sp>
        <p:sp>
          <p:nvSpPr>
            <p:cNvPr id="6" name="稻壳儿春秋广告/盗版必究        原创来源：http://chn.docer.com/works?userid=199329941#!/work_time">
              <a:extLst>
                <a:ext uri="{FF2B5EF4-FFF2-40B4-BE49-F238E27FC236}">
                  <a16:creationId xmlns:a16="http://schemas.microsoft.com/office/drawing/2014/main" id="{75E87241-2A16-4DE6-85AF-E5D5CA76D5F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E46D28F8-8C04-4FAD-A804-6E26D0319E54}"/>
              </a:ext>
            </a:extLst>
          </p:cNvPr>
          <p:cNvGrpSpPr>
            <a:grpSpLocks/>
          </p:cNvGrpSpPr>
          <p:nvPr/>
        </p:nvGrpSpPr>
        <p:grpSpPr bwMode="auto">
          <a:xfrm>
            <a:off x="9880600" y="1447800"/>
            <a:ext cx="5181600" cy="2133600"/>
            <a:chOff x="9937822" y="435092"/>
            <a:chExt cx="7991342" cy="3291232"/>
          </a:xfrm>
        </p:grpSpPr>
        <p:sp>
          <p:nvSpPr>
            <p:cNvPr id="8" name="文本框 23">
              <a:extLst>
                <a:ext uri="{FF2B5EF4-FFF2-40B4-BE49-F238E27FC236}">
                  <a16:creationId xmlns:a16="http://schemas.microsoft.com/office/drawing/2014/main" id="{EF6D3EE7-1C8B-4936-9C6A-7283ADDB4E81}"/>
                </a:ext>
              </a:extLst>
            </p:cNvPr>
            <p:cNvSpPr txBox="1">
              <a:spLocks noChangeArrowheads="1"/>
            </p:cNvSpPr>
            <p:nvPr/>
          </p:nvSpPr>
          <p:spPr bwMode="auto">
            <a:xfrm>
              <a:off x="14638611" y="2550884"/>
              <a:ext cx="3290553" cy="117544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C13EABD8-6E2E-4EBE-83B7-8B851134FE3E}"/>
                </a:ext>
              </a:extLst>
            </p:cNvPr>
            <p:cNvSpPr/>
            <p:nvPr/>
          </p:nvSpPr>
          <p:spPr>
            <a:xfrm>
              <a:off x="9937822" y="435092"/>
              <a:ext cx="4113189" cy="1632245"/>
            </a:xfrm>
            <a:prstGeom prst="wedgeRectCallout">
              <a:avLst>
                <a:gd name="adj1" fmla="val 51534"/>
                <a:gd name="adj2" fmla="val 84835"/>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领取学科资源包</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后期进行学习</a:t>
              </a:r>
            </a:p>
          </p:txBody>
        </p:sp>
      </p:grpSp>
    </p:spTree>
    <p:extLst>
      <p:ext uri="{BB962C8B-B14F-4D97-AF65-F5344CB8AC3E}">
        <p14:creationId xmlns:p14="http://schemas.microsoft.com/office/powerpoint/2010/main" val="29075394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7D94B6C-42C6-4614-AB64-BA7662BFBE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1233869"/>
            <a:ext cx="14071600" cy="7910131"/>
          </a:xfrm>
          <a:prstGeom prst="rect">
            <a:avLst/>
          </a:prstGeom>
        </p:spPr>
      </p:pic>
      <p:grpSp>
        <p:nvGrpSpPr>
          <p:cNvPr id="4" name="组合 3">
            <a:extLst>
              <a:ext uri="{FF2B5EF4-FFF2-40B4-BE49-F238E27FC236}">
                <a16:creationId xmlns:a16="http://schemas.microsoft.com/office/drawing/2014/main" id="{9CEDC465-96AF-476E-87AC-B5912A64E21F}"/>
              </a:ext>
            </a:extLst>
          </p:cNvPr>
          <p:cNvGrpSpPr/>
          <p:nvPr/>
        </p:nvGrpSpPr>
        <p:grpSpPr>
          <a:xfrm>
            <a:off x="-101600" y="229781"/>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86362C8E-4ADD-4490-962F-34C2FC8FDA5F}"/>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学科资源包</a:t>
              </a:r>
            </a:p>
          </p:txBody>
        </p:sp>
        <p:sp>
          <p:nvSpPr>
            <p:cNvPr id="6" name="稻壳儿春秋广告/盗版必究        原创来源：http://chn.docer.com/works?userid=199329941#!/work_time">
              <a:extLst>
                <a:ext uri="{FF2B5EF4-FFF2-40B4-BE49-F238E27FC236}">
                  <a16:creationId xmlns:a16="http://schemas.microsoft.com/office/drawing/2014/main" id="{0457EA68-CC8D-4EA8-BA74-B66536BB7ABC}"/>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不同类型的知识体系学习</a:t>
              </a:r>
            </a:p>
          </p:txBody>
        </p:sp>
        <p:sp>
          <p:nvSpPr>
            <p:cNvPr id="7" name="稻壳儿春秋广告/盗版必究        原创来源：http://chn.docer.com/works?userid=199329941#!/work_time">
              <a:extLst>
                <a:ext uri="{FF2B5EF4-FFF2-40B4-BE49-F238E27FC236}">
                  <a16:creationId xmlns:a16="http://schemas.microsoft.com/office/drawing/2014/main" id="{9163D9F1-9BD0-451B-962A-E0DEF68AFBE3}"/>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标注">
            <a:extLst>
              <a:ext uri="{FF2B5EF4-FFF2-40B4-BE49-F238E27FC236}">
                <a16:creationId xmlns:a16="http://schemas.microsoft.com/office/drawing/2014/main" id="{7B3A70C2-E60C-4CC5-AF70-78CC0EA14F68}"/>
              </a:ext>
            </a:extLst>
          </p:cNvPr>
          <p:cNvSpPr/>
          <p:nvPr/>
        </p:nvSpPr>
        <p:spPr bwMode="auto">
          <a:xfrm>
            <a:off x="12496801" y="2971800"/>
            <a:ext cx="2666999" cy="1058132"/>
          </a:xfrm>
          <a:prstGeom prst="wedgeRectCallout">
            <a:avLst>
              <a:gd name="adj1" fmla="val 19265"/>
              <a:gd name="adj2" fmla="val 27466"/>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学科资源包学习</a:t>
            </a:r>
          </a:p>
        </p:txBody>
      </p:sp>
    </p:spTree>
    <p:extLst>
      <p:ext uri="{BB962C8B-B14F-4D97-AF65-F5344CB8AC3E}">
        <p14:creationId xmlns:p14="http://schemas.microsoft.com/office/powerpoint/2010/main" val="84217949"/>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8E2BC83-E787-4882-B776-FC903EA5C7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30" y="1295400"/>
            <a:ext cx="13962140" cy="7848600"/>
          </a:xfrm>
          <a:prstGeom prst="rect">
            <a:avLst/>
          </a:prstGeom>
        </p:spPr>
      </p:pic>
      <p:grpSp>
        <p:nvGrpSpPr>
          <p:cNvPr id="4" name="组合 3">
            <a:extLst>
              <a:ext uri="{FF2B5EF4-FFF2-40B4-BE49-F238E27FC236}">
                <a16:creationId xmlns:a16="http://schemas.microsoft.com/office/drawing/2014/main" id="{5B62C2E7-892F-426E-B2C8-4D42D88B2052}"/>
              </a:ext>
            </a:extLst>
          </p:cNvPr>
          <p:cNvGrpSpPr/>
          <p:nvPr/>
        </p:nvGrpSpPr>
        <p:grpSpPr>
          <a:xfrm>
            <a:off x="-101600" y="229782"/>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D6CA4A3B-C980-435D-8EDF-1D55687E378E}"/>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学术规范知识库</a:t>
              </a:r>
            </a:p>
          </p:txBody>
        </p:sp>
        <p:sp>
          <p:nvSpPr>
            <p:cNvPr id="6" name="稻壳儿春秋广告/盗版必究        原创来源：http://chn.docer.com/works?userid=199329941#!/work_time">
              <a:extLst>
                <a:ext uri="{FF2B5EF4-FFF2-40B4-BE49-F238E27FC236}">
                  <a16:creationId xmlns:a16="http://schemas.microsoft.com/office/drawing/2014/main" id="{8D83BEA1-55DA-48E8-9A67-53662DD0745E}"/>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新增板块</a:t>
              </a:r>
            </a:p>
          </p:txBody>
        </p:sp>
        <p:sp>
          <p:nvSpPr>
            <p:cNvPr id="7" name="稻壳儿春秋广告/盗版必究        原创来源：http://chn.docer.com/works?userid=199329941#!/work_time">
              <a:extLst>
                <a:ext uri="{FF2B5EF4-FFF2-40B4-BE49-F238E27FC236}">
                  <a16:creationId xmlns:a16="http://schemas.microsoft.com/office/drawing/2014/main" id="{F7782652-4022-449A-AE72-A848A8C77E7C}"/>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 name="矩形标注">
            <a:extLst>
              <a:ext uri="{FF2B5EF4-FFF2-40B4-BE49-F238E27FC236}">
                <a16:creationId xmlns:a16="http://schemas.microsoft.com/office/drawing/2014/main" id="{2B312AA3-1CF8-4D6F-8E61-01C4F10347F5}"/>
              </a:ext>
            </a:extLst>
          </p:cNvPr>
          <p:cNvSpPr/>
          <p:nvPr/>
        </p:nvSpPr>
        <p:spPr bwMode="auto">
          <a:xfrm>
            <a:off x="6273800" y="2438400"/>
            <a:ext cx="4118013" cy="1066800"/>
          </a:xfrm>
          <a:prstGeom prst="wedgeRectCallout">
            <a:avLst>
              <a:gd name="adj1" fmla="val 61270"/>
              <a:gd name="adj2" fmla="val 4970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首页新增学术规范知识库</a:t>
            </a:r>
          </a:p>
        </p:txBody>
      </p:sp>
    </p:spTree>
    <p:extLst>
      <p:ext uri="{BB962C8B-B14F-4D97-AF65-F5344CB8AC3E}">
        <p14:creationId xmlns:p14="http://schemas.microsoft.com/office/powerpoint/2010/main" val="2510243429"/>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5F2A51B-6E28-429D-BBD4-A318C90AE7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1379053"/>
            <a:ext cx="13821299" cy="7769429"/>
          </a:xfrm>
          <a:prstGeom prst="rect">
            <a:avLst/>
          </a:prstGeom>
        </p:spPr>
      </p:pic>
      <p:grpSp>
        <p:nvGrpSpPr>
          <p:cNvPr id="4" name="组合 3">
            <a:extLst>
              <a:ext uri="{FF2B5EF4-FFF2-40B4-BE49-F238E27FC236}">
                <a16:creationId xmlns:a16="http://schemas.microsoft.com/office/drawing/2014/main" id="{517C5DE6-61B9-4743-8E91-5E4F176F260B}"/>
              </a:ext>
            </a:extLst>
          </p:cNvPr>
          <p:cNvGrpSpPr/>
          <p:nvPr/>
        </p:nvGrpSpPr>
        <p:grpSpPr>
          <a:xfrm>
            <a:off x="-101600" y="229782"/>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64782CD3-241E-4348-B41A-975B7B3F2E4B}"/>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学术规范知识库</a:t>
              </a:r>
            </a:p>
          </p:txBody>
        </p:sp>
        <p:sp>
          <p:nvSpPr>
            <p:cNvPr id="6" name="稻壳儿春秋广告/盗版必究        原创来源：http://chn.docer.com/works?userid=199329941#!/work_time">
              <a:extLst>
                <a:ext uri="{FF2B5EF4-FFF2-40B4-BE49-F238E27FC236}">
                  <a16:creationId xmlns:a16="http://schemas.microsoft.com/office/drawing/2014/main" id="{42141B5D-A89C-4436-BCED-36960F42F9C8}"/>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新增板块</a:t>
              </a:r>
            </a:p>
          </p:txBody>
        </p:sp>
        <p:sp>
          <p:nvSpPr>
            <p:cNvPr id="7" name="稻壳儿春秋广告/盗版必究        原创来源：http://chn.docer.com/works?userid=199329941#!/work_time">
              <a:extLst>
                <a:ext uri="{FF2B5EF4-FFF2-40B4-BE49-F238E27FC236}">
                  <a16:creationId xmlns:a16="http://schemas.microsoft.com/office/drawing/2014/main" id="{F41FE9E9-0E75-4AD3-BED0-6DE75FE35D33}"/>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 name="矩形标注">
            <a:extLst>
              <a:ext uri="{FF2B5EF4-FFF2-40B4-BE49-F238E27FC236}">
                <a16:creationId xmlns:a16="http://schemas.microsoft.com/office/drawing/2014/main" id="{51CC27F4-DD66-4895-9D50-39D6F8B7EC8B}"/>
              </a:ext>
            </a:extLst>
          </p:cNvPr>
          <p:cNvSpPr/>
          <p:nvPr/>
        </p:nvSpPr>
        <p:spPr bwMode="auto">
          <a:xfrm>
            <a:off x="7899400" y="2590800"/>
            <a:ext cx="4118013" cy="609600"/>
          </a:xfrm>
          <a:prstGeom prst="wedgeRectCallout">
            <a:avLst>
              <a:gd name="adj1" fmla="val -41382"/>
              <a:gd name="adj2" fmla="val 86236"/>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包含</a:t>
            </a: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5</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类规范知识</a:t>
            </a:r>
          </a:p>
        </p:txBody>
      </p:sp>
    </p:spTree>
    <p:extLst>
      <p:ext uri="{BB962C8B-B14F-4D97-AF65-F5344CB8AC3E}">
        <p14:creationId xmlns:p14="http://schemas.microsoft.com/office/powerpoint/2010/main" val="401785389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719286" y="2667000"/>
            <a:ext cx="4577609"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第三步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如何管理资源</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226256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56455" y="5715000"/>
            <a:ext cx="6506909" cy="913007"/>
          </a:xfrm>
          <a:prstGeom prst="rect">
            <a:avLst/>
          </a:prstGeom>
          <a:noFill/>
        </p:spPr>
        <p:txBody>
          <a:bodyPr wrap="none" rtlCol="0">
            <a:spAutoFit/>
            <a:scene3d>
              <a:camera prst="orthographicFront"/>
              <a:lightRig rig="threePt" dir="t"/>
            </a:scene3d>
            <a:sp3d contourW="12700"/>
          </a:bodyPr>
          <a:lstStyle/>
          <a:p>
            <a:pPr algn="ctr"/>
            <a:r>
              <a:rPr lang="en-US" altLang="zh-CN" sz="5333" b="1" dirty="0">
                <a:solidFill>
                  <a:schemeClr val="tx2"/>
                </a:solidFill>
                <a:latin typeface="Calibri" panose="020F0502020204030204" pitchFamily="34" charset="0"/>
                <a:ea typeface="微软雅黑" panose="020B0503020204020204" pitchFamily="34" charset="-122"/>
                <a:sym typeface="Calibri" panose="020F0502020204030204" pitchFamily="34" charset="0"/>
              </a:rPr>
              <a:t>01 </a:t>
            </a:r>
            <a:r>
              <a:rPr lang="zh-CN" altLang="en-US" sz="5333" b="1" dirty="0">
                <a:solidFill>
                  <a:schemeClr val="tx2"/>
                </a:solidFill>
                <a:latin typeface="Calibri" panose="020F0502020204030204" pitchFamily="34" charset="0"/>
                <a:ea typeface="微软雅黑" panose="020B0503020204020204" pitchFamily="34" charset="-122"/>
                <a:sym typeface="Calibri" panose="020F0502020204030204" pitchFamily="34" charset="0"/>
              </a:rPr>
              <a:t>简介、定位及价值</a:t>
            </a:r>
          </a:p>
        </p:txBody>
      </p:sp>
      <p:pic>
        <p:nvPicPr>
          <p:cNvPr id="8" name="图片 7">
            <a:extLst>
              <a:ext uri="{FF2B5EF4-FFF2-40B4-BE49-F238E27FC236}">
                <a16:creationId xmlns:a16="http://schemas.microsoft.com/office/drawing/2014/main" id="{F0C81D18-325B-4832-834A-A0136C85118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8200" y="914400"/>
            <a:ext cx="3769675" cy="4174715"/>
          </a:xfrm>
          <a:prstGeom prst="round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246AE1C5-6535-4B24-8E82-2699AD9A625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14632" y="1371600"/>
            <a:ext cx="15597247" cy="9144000"/>
          </a:xfrm>
          <a:prstGeom prst="rect">
            <a:avLst/>
          </a:prstGeom>
        </p:spPr>
      </p:pic>
      <p:grpSp>
        <p:nvGrpSpPr>
          <p:cNvPr id="3" name="组合 2"/>
          <p:cNvGrpSpPr/>
          <p:nvPr/>
        </p:nvGrpSpPr>
        <p:grpSpPr>
          <a:xfrm>
            <a:off x="-101600" y="229781"/>
            <a:ext cx="8407400" cy="933118"/>
            <a:chOff x="0" y="286082"/>
            <a:chExt cx="8407400" cy="933118"/>
          </a:xfrm>
        </p:grpSpPr>
        <p:sp>
          <p:nvSpPr>
            <p:cNvPr id="4" name="稻壳儿春秋广告/盗版必究        原创来源：http://chn.docer.com/works?userid=199329941#!/work_time"/>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研读学习</a:t>
              </a:r>
            </a:p>
          </p:txBody>
        </p:sp>
        <p:sp>
          <p:nvSpPr>
            <p:cNvPr id="5" name="稻壳儿春秋广告/盗版必究        原创来源：http://chn.docer.com/works?userid=199329941#!/work_time"/>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归纳管理个人素材</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bwMode="auto">
          <a:xfrm>
            <a:off x="201534" y="2667000"/>
            <a:ext cx="3969216" cy="1532587"/>
            <a:chOff x="8370891" y="3494257"/>
            <a:chExt cx="6121539" cy="2364125"/>
          </a:xfrm>
        </p:grpSpPr>
        <p:sp>
          <p:nvSpPr>
            <p:cNvPr id="8" name="文本框 23"/>
            <p:cNvSpPr txBox="1">
              <a:spLocks noChangeArrowheads="1"/>
            </p:cNvSpPr>
            <p:nvPr/>
          </p:nvSpPr>
          <p:spPr bwMode="auto">
            <a:xfrm>
              <a:off x="8370891" y="3494257"/>
              <a:ext cx="1410237" cy="1541314"/>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5" dirty="0"/>
            </a:p>
          </p:txBody>
        </p:sp>
        <p:sp>
          <p:nvSpPr>
            <p:cNvPr id="9" name="矩形标注"/>
            <p:cNvSpPr/>
            <p:nvPr/>
          </p:nvSpPr>
          <p:spPr>
            <a:xfrm>
              <a:off x="10368727" y="3977677"/>
              <a:ext cx="4123703" cy="1880705"/>
            </a:xfrm>
            <a:prstGeom prst="wedgeRectCallout">
              <a:avLst>
                <a:gd name="adj1" fmla="val -63232"/>
                <a:gd name="adj2" fmla="val -38973"/>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点击左侧的</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“研读学习”</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40AE87B-E0EF-472F-9EDB-BFD9E3AB7A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8089" y="1142423"/>
            <a:ext cx="15641305" cy="7889254"/>
          </a:xfrm>
          <a:prstGeom prst="rect">
            <a:avLst/>
          </a:prstGeom>
        </p:spPr>
      </p:pic>
      <p:grpSp>
        <p:nvGrpSpPr>
          <p:cNvPr id="29" name="组合 28">
            <a:extLst>
              <a:ext uri="{FF2B5EF4-FFF2-40B4-BE49-F238E27FC236}">
                <a16:creationId xmlns:a16="http://schemas.microsoft.com/office/drawing/2014/main" id="{9CF337BD-EC84-4B49-ADE8-C833D638FD49}"/>
              </a:ext>
            </a:extLst>
          </p:cNvPr>
          <p:cNvGrpSpPr/>
          <p:nvPr/>
        </p:nvGrpSpPr>
        <p:grpSpPr>
          <a:xfrm>
            <a:off x="-101600" y="229781"/>
            <a:ext cx="8407400" cy="933118"/>
            <a:chOff x="0" y="286082"/>
            <a:chExt cx="8407400" cy="933118"/>
          </a:xfrm>
        </p:grpSpPr>
        <p:sp>
          <p:nvSpPr>
            <p:cNvPr id="30" name="稻壳儿春秋广告/盗版必究        原创来源：http://chn.docer.com/works?userid=199329941#!/work_time">
              <a:extLst>
                <a:ext uri="{FF2B5EF4-FFF2-40B4-BE49-F238E27FC236}">
                  <a16:creationId xmlns:a16="http://schemas.microsoft.com/office/drawing/2014/main" id="{5E7D3523-2CD1-46E3-B8C5-A51F28356222}"/>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新建专题</a:t>
              </a:r>
            </a:p>
          </p:txBody>
        </p:sp>
        <p:sp>
          <p:nvSpPr>
            <p:cNvPr id="31" name="稻壳儿春秋广告/盗版必究        原创来源：http://chn.docer.com/works?userid=199329941#!/work_time">
              <a:extLst>
                <a:ext uri="{FF2B5EF4-FFF2-40B4-BE49-F238E27FC236}">
                  <a16:creationId xmlns:a16="http://schemas.microsoft.com/office/drawing/2014/main" id="{F5FD52F7-18BE-4AE4-A4C5-D44F0036A3F1}"/>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归纳管理个人素材</a:t>
              </a:r>
            </a:p>
          </p:txBody>
        </p:sp>
        <p:sp>
          <p:nvSpPr>
            <p:cNvPr id="34" name="稻壳儿春秋广告/盗版必究        原创来源：http://chn.docer.com/works?userid=199329941#!/work_time">
              <a:extLst>
                <a:ext uri="{FF2B5EF4-FFF2-40B4-BE49-F238E27FC236}">
                  <a16:creationId xmlns:a16="http://schemas.microsoft.com/office/drawing/2014/main" id="{FACAA809-B454-4000-8688-69ECEB69F242}"/>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E731707B-DCE2-48E1-8384-9D4001D1899F}"/>
              </a:ext>
            </a:extLst>
          </p:cNvPr>
          <p:cNvGrpSpPr>
            <a:grpSpLocks/>
          </p:cNvGrpSpPr>
          <p:nvPr/>
        </p:nvGrpSpPr>
        <p:grpSpPr bwMode="auto">
          <a:xfrm>
            <a:off x="2803290" y="1956124"/>
            <a:ext cx="5141635" cy="1732799"/>
            <a:chOff x="8370891" y="1578981"/>
            <a:chExt cx="7929707" cy="2672967"/>
          </a:xfrm>
        </p:grpSpPr>
        <p:sp>
          <p:nvSpPr>
            <p:cNvPr id="35" name="文本框 23">
              <a:extLst>
                <a:ext uri="{FF2B5EF4-FFF2-40B4-BE49-F238E27FC236}">
                  <a16:creationId xmlns:a16="http://schemas.microsoft.com/office/drawing/2014/main" id="{0855C76E-A7F4-4B9F-9AA1-03FB6FDC2E7E}"/>
                </a:ext>
              </a:extLst>
            </p:cNvPr>
            <p:cNvSpPr txBox="1">
              <a:spLocks noChangeArrowheads="1"/>
            </p:cNvSpPr>
            <p:nvPr/>
          </p:nvSpPr>
          <p:spPr bwMode="auto">
            <a:xfrm>
              <a:off x="8370891" y="3494257"/>
              <a:ext cx="1410237" cy="757691"/>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36" name="矩形标注">
              <a:extLst>
                <a:ext uri="{FF2B5EF4-FFF2-40B4-BE49-F238E27FC236}">
                  <a16:creationId xmlns:a16="http://schemas.microsoft.com/office/drawing/2014/main" id="{9220683F-00F1-4DCD-9AAA-CBD1487F38AF}"/>
                </a:ext>
              </a:extLst>
            </p:cNvPr>
            <p:cNvSpPr/>
            <p:nvPr/>
          </p:nvSpPr>
          <p:spPr>
            <a:xfrm>
              <a:off x="9531759" y="1578981"/>
              <a:ext cx="6768839" cy="1316426"/>
            </a:xfrm>
            <a:prstGeom prst="wedgeRectCallout">
              <a:avLst>
                <a:gd name="adj1" fmla="val -57157"/>
                <a:gd name="adj2" fmla="val 8214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可以新建专题 收纳文献</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4" name="图片 3">
            <a:extLst>
              <a:ext uri="{FF2B5EF4-FFF2-40B4-BE49-F238E27FC236}">
                <a16:creationId xmlns:a16="http://schemas.microsoft.com/office/drawing/2014/main" id="{0D4E11E0-D623-4855-BEE1-1C6C3FC77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800" y="3172763"/>
            <a:ext cx="8121156" cy="5337777"/>
          </a:xfrm>
          <a:prstGeom prst="rect">
            <a:avLst/>
          </a:prstGeom>
          <a:ln>
            <a:noFill/>
          </a:ln>
          <a:effectLst>
            <a:outerShdw blurRad="292100" dist="139700" dir="2700000" algn="tl" rotWithShape="0">
              <a:srgbClr val="333333">
                <a:alpha val="65000"/>
              </a:srgbClr>
            </a:outerShdw>
          </a:effectLst>
        </p:spPr>
      </p:pic>
      <p:grpSp>
        <p:nvGrpSpPr>
          <p:cNvPr id="37" name="组合 36">
            <a:extLst>
              <a:ext uri="{FF2B5EF4-FFF2-40B4-BE49-F238E27FC236}">
                <a16:creationId xmlns:a16="http://schemas.microsoft.com/office/drawing/2014/main" id="{3C852A6E-E47D-43B4-B523-61C5066E992D}"/>
              </a:ext>
            </a:extLst>
          </p:cNvPr>
          <p:cNvGrpSpPr>
            <a:grpSpLocks/>
          </p:cNvGrpSpPr>
          <p:nvPr/>
        </p:nvGrpSpPr>
        <p:grpSpPr bwMode="auto">
          <a:xfrm>
            <a:off x="1574800" y="6199245"/>
            <a:ext cx="10820400" cy="1725553"/>
            <a:chOff x="1803247" y="3363332"/>
            <a:chExt cx="16687801" cy="2661790"/>
          </a:xfrm>
        </p:grpSpPr>
        <p:sp>
          <p:nvSpPr>
            <p:cNvPr id="38" name="文本框 23">
              <a:extLst>
                <a:ext uri="{FF2B5EF4-FFF2-40B4-BE49-F238E27FC236}">
                  <a16:creationId xmlns:a16="http://schemas.microsoft.com/office/drawing/2014/main" id="{3AF621F5-ADC1-48E8-B064-60FFC46F2E01}"/>
                </a:ext>
              </a:extLst>
            </p:cNvPr>
            <p:cNvSpPr txBox="1">
              <a:spLocks noChangeArrowheads="1"/>
            </p:cNvSpPr>
            <p:nvPr/>
          </p:nvSpPr>
          <p:spPr bwMode="auto">
            <a:xfrm>
              <a:off x="8253371" y="3363332"/>
              <a:ext cx="10237677" cy="266179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39" name="矩形标注">
              <a:extLst>
                <a:ext uri="{FF2B5EF4-FFF2-40B4-BE49-F238E27FC236}">
                  <a16:creationId xmlns:a16="http://schemas.microsoft.com/office/drawing/2014/main" id="{E759CD56-1654-495F-9676-85A2A1972CF9}"/>
                </a:ext>
              </a:extLst>
            </p:cNvPr>
            <p:cNvSpPr/>
            <p:nvPr/>
          </p:nvSpPr>
          <p:spPr>
            <a:xfrm>
              <a:off x="1803247" y="3363332"/>
              <a:ext cx="5869256" cy="1156093"/>
            </a:xfrm>
            <a:prstGeom prst="wedgeRectCallout">
              <a:avLst>
                <a:gd name="adj1" fmla="val 55085"/>
                <a:gd name="adj2" fmla="val 94411"/>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可以选择相关的搜索词</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6" name="组合 15">
            <a:extLst>
              <a:ext uri="{FF2B5EF4-FFF2-40B4-BE49-F238E27FC236}">
                <a16:creationId xmlns:a16="http://schemas.microsoft.com/office/drawing/2014/main" id="{8221B9F4-2368-4D1D-9E12-799D24EBEAFD}"/>
              </a:ext>
            </a:extLst>
          </p:cNvPr>
          <p:cNvGrpSpPr>
            <a:grpSpLocks/>
          </p:cNvGrpSpPr>
          <p:nvPr/>
        </p:nvGrpSpPr>
        <p:grpSpPr bwMode="auto">
          <a:xfrm>
            <a:off x="5918200" y="3615848"/>
            <a:ext cx="5477108" cy="1652496"/>
            <a:chOff x="8253371" y="3363334"/>
            <a:chExt cx="8447090" cy="2549094"/>
          </a:xfrm>
        </p:grpSpPr>
        <p:sp>
          <p:nvSpPr>
            <p:cNvPr id="17" name="文本框 23">
              <a:extLst>
                <a:ext uri="{FF2B5EF4-FFF2-40B4-BE49-F238E27FC236}">
                  <a16:creationId xmlns:a16="http://schemas.microsoft.com/office/drawing/2014/main" id="{DF835C89-BCAE-49BA-817B-9F925E8EB112}"/>
                </a:ext>
              </a:extLst>
            </p:cNvPr>
            <p:cNvSpPr txBox="1">
              <a:spLocks noChangeArrowheads="1"/>
            </p:cNvSpPr>
            <p:nvPr/>
          </p:nvSpPr>
          <p:spPr bwMode="auto">
            <a:xfrm>
              <a:off x="8253371" y="3363334"/>
              <a:ext cx="1997835" cy="1044519"/>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8" name="矩形标注">
              <a:extLst>
                <a:ext uri="{FF2B5EF4-FFF2-40B4-BE49-F238E27FC236}">
                  <a16:creationId xmlns:a16="http://schemas.microsoft.com/office/drawing/2014/main" id="{266D7EED-2E72-44D5-B4BE-D60BDB70B28C}"/>
                </a:ext>
              </a:extLst>
            </p:cNvPr>
            <p:cNvSpPr/>
            <p:nvPr/>
          </p:nvSpPr>
          <p:spPr>
            <a:xfrm>
              <a:off x="9663608" y="4756335"/>
              <a:ext cx="7036853" cy="1156093"/>
            </a:xfrm>
            <a:prstGeom prst="wedgeRectCallout">
              <a:avLst>
                <a:gd name="adj1" fmla="val -38888"/>
                <a:gd name="adj2" fmla="val -96291"/>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输入想创建的专题名称</a:t>
              </a:r>
              <a:endParaRPr lang="en-US" altLang="zh-CN" sz="24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val="22769218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F614918-2BA8-4291-81A6-05763A3D89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9199"/>
            <a:ext cx="15595600" cy="7854801"/>
          </a:xfrm>
          <a:prstGeom prst="rect">
            <a:avLst/>
          </a:prstGeom>
        </p:spPr>
      </p:pic>
      <p:grpSp>
        <p:nvGrpSpPr>
          <p:cNvPr id="4" name="组合 3">
            <a:extLst>
              <a:ext uri="{FF2B5EF4-FFF2-40B4-BE49-F238E27FC236}">
                <a16:creationId xmlns:a16="http://schemas.microsoft.com/office/drawing/2014/main" id="{6FF57DE6-CD03-4F7A-9E56-F8A6BD668A21}"/>
              </a:ext>
            </a:extLst>
          </p:cNvPr>
          <p:cNvGrpSpPr/>
          <p:nvPr/>
        </p:nvGrpSpPr>
        <p:grpSpPr>
          <a:xfrm>
            <a:off x="-101600" y="229782"/>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B349B4B3-6B98-4636-B1C3-98BCCBF6E534}"/>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专题分析</a:t>
              </a:r>
            </a:p>
          </p:txBody>
        </p:sp>
        <p:sp>
          <p:nvSpPr>
            <p:cNvPr id="6" name="稻壳儿春秋广告/盗版必究        原创来源：http://chn.docer.com/works?userid=199329941#!/work_time">
              <a:extLst>
                <a:ext uri="{FF2B5EF4-FFF2-40B4-BE49-F238E27FC236}">
                  <a16:creationId xmlns:a16="http://schemas.microsoft.com/office/drawing/2014/main" id="{CE13E698-683C-444B-9832-575E5A2DF3EE}"/>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分析相关词汇的指数和重点文献</a:t>
              </a:r>
            </a:p>
          </p:txBody>
        </p:sp>
        <p:sp>
          <p:nvSpPr>
            <p:cNvPr id="7" name="稻壳儿春秋广告/盗版必究        原创来源：http://chn.docer.com/works?userid=199329941#!/work_time">
              <a:extLst>
                <a:ext uri="{FF2B5EF4-FFF2-40B4-BE49-F238E27FC236}">
                  <a16:creationId xmlns:a16="http://schemas.microsoft.com/office/drawing/2014/main" id="{23B3D974-1EE7-4BF5-995D-1A52702F16D8}"/>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08886FA4-8E08-4A9D-8DBB-70B9CE55E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4114800"/>
            <a:ext cx="11328400" cy="4509804"/>
          </a:xfrm>
          <a:prstGeom prst="rect">
            <a:avLst/>
          </a:prstGeom>
          <a:ln>
            <a:noFill/>
          </a:ln>
          <a:effectLst>
            <a:outerShdw blurRad="292100" dist="139700" dir="2700000" algn="tl" rotWithShape="0">
              <a:srgbClr val="333333">
                <a:alpha val="65000"/>
              </a:srgbClr>
            </a:outerShdw>
          </a:effectLst>
        </p:spPr>
      </p:pic>
      <p:grpSp>
        <p:nvGrpSpPr>
          <p:cNvPr id="12" name="组合 11">
            <a:extLst>
              <a:ext uri="{FF2B5EF4-FFF2-40B4-BE49-F238E27FC236}">
                <a16:creationId xmlns:a16="http://schemas.microsoft.com/office/drawing/2014/main" id="{B45877E2-36A7-41AF-8DD1-ACBC679FCAC3}"/>
              </a:ext>
            </a:extLst>
          </p:cNvPr>
          <p:cNvGrpSpPr>
            <a:grpSpLocks/>
          </p:cNvGrpSpPr>
          <p:nvPr/>
        </p:nvGrpSpPr>
        <p:grpSpPr bwMode="auto">
          <a:xfrm>
            <a:off x="8031191" y="515648"/>
            <a:ext cx="4287808" cy="1922753"/>
            <a:chOff x="6255536" y="-480067"/>
            <a:chExt cx="6612888" cy="2965985"/>
          </a:xfrm>
        </p:grpSpPr>
        <p:sp>
          <p:nvSpPr>
            <p:cNvPr id="13" name="文本框 23">
              <a:extLst>
                <a:ext uri="{FF2B5EF4-FFF2-40B4-BE49-F238E27FC236}">
                  <a16:creationId xmlns:a16="http://schemas.microsoft.com/office/drawing/2014/main" id="{9335C224-1364-4E94-944D-EF89EE190BF9}"/>
                </a:ext>
              </a:extLst>
            </p:cNvPr>
            <p:cNvSpPr txBox="1">
              <a:spLocks noChangeArrowheads="1"/>
            </p:cNvSpPr>
            <p:nvPr/>
          </p:nvSpPr>
          <p:spPr bwMode="auto">
            <a:xfrm>
              <a:off x="6255536" y="1257648"/>
              <a:ext cx="1912100" cy="122827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4" name="矩形标注">
              <a:extLst>
                <a:ext uri="{FF2B5EF4-FFF2-40B4-BE49-F238E27FC236}">
                  <a16:creationId xmlns:a16="http://schemas.microsoft.com/office/drawing/2014/main" id="{BD6F7E80-7C12-469D-B56E-54073435F39D}"/>
                </a:ext>
              </a:extLst>
            </p:cNvPr>
            <p:cNvSpPr/>
            <p:nvPr/>
          </p:nvSpPr>
          <p:spPr>
            <a:xfrm>
              <a:off x="7932597" y="-480067"/>
              <a:ext cx="4935827" cy="1557580"/>
            </a:xfrm>
            <a:prstGeom prst="wedgeRectCallout">
              <a:avLst>
                <a:gd name="adj1" fmla="val -41062"/>
                <a:gd name="adj2" fmla="val 85246"/>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依据选定的搜索词</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给出指数分析和分类文献</a:t>
              </a:r>
            </a:p>
          </p:txBody>
        </p:sp>
      </p:grpSp>
    </p:spTree>
    <p:extLst>
      <p:ext uri="{BB962C8B-B14F-4D97-AF65-F5344CB8AC3E}">
        <p14:creationId xmlns:p14="http://schemas.microsoft.com/office/powerpoint/2010/main" val="1487606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511DD7C-56E3-48D9-9835-37845A355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9644"/>
            <a:ext cx="16256000" cy="7076351"/>
          </a:xfrm>
          <a:prstGeom prst="rect">
            <a:avLst/>
          </a:prstGeom>
        </p:spPr>
      </p:pic>
      <p:grpSp>
        <p:nvGrpSpPr>
          <p:cNvPr id="29" name="组合 28">
            <a:extLst>
              <a:ext uri="{FF2B5EF4-FFF2-40B4-BE49-F238E27FC236}">
                <a16:creationId xmlns:a16="http://schemas.microsoft.com/office/drawing/2014/main" id="{9CF337BD-EC84-4B49-ADE8-C833D638FD49}"/>
              </a:ext>
            </a:extLst>
          </p:cNvPr>
          <p:cNvGrpSpPr/>
          <p:nvPr/>
        </p:nvGrpSpPr>
        <p:grpSpPr>
          <a:xfrm>
            <a:off x="-101600" y="229781"/>
            <a:ext cx="8407400" cy="933118"/>
            <a:chOff x="0" y="286082"/>
            <a:chExt cx="8407400" cy="933118"/>
          </a:xfrm>
        </p:grpSpPr>
        <p:sp>
          <p:nvSpPr>
            <p:cNvPr id="30" name="稻壳儿春秋广告/盗版必究        原创来源：http://chn.docer.com/works?userid=199329941#!/work_time">
              <a:extLst>
                <a:ext uri="{FF2B5EF4-FFF2-40B4-BE49-F238E27FC236}">
                  <a16:creationId xmlns:a16="http://schemas.microsoft.com/office/drawing/2014/main" id="{5E7D3523-2CD1-46E3-B8C5-A51F28356222}"/>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检索添加</a:t>
              </a:r>
            </a:p>
          </p:txBody>
        </p:sp>
        <p:sp>
          <p:nvSpPr>
            <p:cNvPr id="31" name="稻壳儿春秋广告/盗版必究        原创来源：http://chn.docer.com/works?userid=199329941#!/work_time">
              <a:extLst>
                <a:ext uri="{FF2B5EF4-FFF2-40B4-BE49-F238E27FC236}">
                  <a16:creationId xmlns:a16="http://schemas.microsoft.com/office/drawing/2014/main" id="{F5FD52F7-18BE-4AE4-A4C5-D44F0036A3F1}"/>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链接知网五大核心库一键添加文献</a:t>
              </a:r>
            </a:p>
          </p:txBody>
        </p:sp>
        <p:sp>
          <p:nvSpPr>
            <p:cNvPr id="34" name="稻壳儿春秋广告/盗版必究        原创来源：http://chn.docer.com/works?userid=199329941#!/work_time">
              <a:extLst>
                <a:ext uri="{FF2B5EF4-FFF2-40B4-BE49-F238E27FC236}">
                  <a16:creationId xmlns:a16="http://schemas.microsoft.com/office/drawing/2014/main" id="{FACAA809-B454-4000-8688-69ECEB69F242}"/>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E731707B-DCE2-48E1-8384-9D4001D1899F}"/>
              </a:ext>
            </a:extLst>
          </p:cNvPr>
          <p:cNvGrpSpPr>
            <a:grpSpLocks/>
          </p:cNvGrpSpPr>
          <p:nvPr/>
        </p:nvGrpSpPr>
        <p:grpSpPr bwMode="auto">
          <a:xfrm>
            <a:off x="812800" y="4730390"/>
            <a:ext cx="2946543" cy="1632904"/>
            <a:chOff x="8163833" y="3494257"/>
            <a:chExt cx="4123703" cy="2285728"/>
          </a:xfrm>
        </p:grpSpPr>
        <p:sp>
          <p:nvSpPr>
            <p:cNvPr id="35" name="文本框 23">
              <a:extLst>
                <a:ext uri="{FF2B5EF4-FFF2-40B4-BE49-F238E27FC236}">
                  <a16:creationId xmlns:a16="http://schemas.microsoft.com/office/drawing/2014/main" id="{0855C76E-A7F4-4B9F-9AA1-03FB6FDC2E7E}"/>
                </a:ext>
              </a:extLst>
            </p:cNvPr>
            <p:cNvSpPr txBox="1">
              <a:spLocks noChangeArrowheads="1"/>
            </p:cNvSpPr>
            <p:nvPr/>
          </p:nvSpPr>
          <p:spPr bwMode="auto">
            <a:xfrm>
              <a:off x="8370891" y="3494257"/>
              <a:ext cx="3290553" cy="757691"/>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36" name="矩形标注">
              <a:extLst>
                <a:ext uri="{FF2B5EF4-FFF2-40B4-BE49-F238E27FC236}">
                  <a16:creationId xmlns:a16="http://schemas.microsoft.com/office/drawing/2014/main" id="{9220683F-00F1-4DCD-9AAA-CBD1487F38AF}"/>
                </a:ext>
              </a:extLst>
            </p:cNvPr>
            <p:cNvSpPr/>
            <p:nvPr/>
          </p:nvSpPr>
          <p:spPr>
            <a:xfrm>
              <a:off x="8163833" y="4855929"/>
              <a:ext cx="4123703" cy="924056"/>
            </a:xfrm>
            <a:prstGeom prst="wedgeRectCallout">
              <a:avLst>
                <a:gd name="adj1" fmla="val 4623"/>
                <a:gd name="adj2" fmla="val -9986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创建好的专题</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37" name="组合 36">
            <a:extLst>
              <a:ext uri="{FF2B5EF4-FFF2-40B4-BE49-F238E27FC236}">
                <a16:creationId xmlns:a16="http://schemas.microsoft.com/office/drawing/2014/main" id="{3C852A6E-E47D-43B4-B523-61C5066E992D}"/>
              </a:ext>
            </a:extLst>
          </p:cNvPr>
          <p:cNvGrpSpPr>
            <a:grpSpLocks/>
          </p:cNvGrpSpPr>
          <p:nvPr/>
        </p:nvGrpSpPr>
        <p:grpSpPr bwMode="auto">
          <a:xfrm>
            <a:off x="8422216" y="2819400"/>
            <a:ext cx="3526836" cy="2962800"/>
            <a:chOff x="8456017" y="-350055"/>
            <a:chExt cx="4935827" cy="4147313"/>
          </a:xfrm>
        </p:grpSpPr>
        <p:sp>
          <p:nvSpPr>
            <p:cNvPr id="38" name="文本框 23">
              <a:extLst>
                <a:ext uri="{FF2B5EF4-FFF2-40B4-BE49-F238E27FC236}">
                  <a16:creationId xmlns:a16="http://schemas.microsoft.com/office/drawing/2014/main" id="{3AF621F5-ADC1-48E8-B064-60FFC46F2E01}"/>
                </a:ext>
              </a:extLst>
            </p:cNvPr>
            <p:cNvSpPr txBox="1">
              <a:spLocks noChangeArrowheads="1"/>
            </p:cNvSpPr>
            <p:nvPr/>
          </p:nvSpPr>
          <p:spPr bwMode="auto">
            <a:xfrm>
              <a:off x="8971847" y="-350055"/>
              <a:ext cx="1723659" cy="906857"/>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39" name="矩形标注">
              <a:extLst>
                <a:ext uri="{FF2B5EF4-FFF2-40B4-BE49-F238E27FC236}">
                  <a16:creationId xmlns:a16="http://schemas.microsoft.com/office/drawing/2014/main" id="{E759CD56-1654-495F-9676-85A2A1972CF9}"/>
                </a:ext>
              </a:extLst>
            </p:cNvPr>
            <p:cNvSpPr/>
            <p:nvPr/>
          </p:nvSpPr>
          <p:spPr>
            <a:xfrm>
              <a:off x="8456017" y="2239678"/>
              <a:ext cx="4935827" cy="1557580"/>
            </a:xfrm>
            <a:prstGeom prst="wedgeRectCallout">
              <a:avLst>
                <a:gd name="adj1" fmla="val -26988"/>
                <a:gd name="adj2" fmla="val -13331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检索添加：链接知网五大核心库一键添加文献</a:t>
              </a:r>
            </a:p>
          </p:txBody>
        </p:sp>
      </p:grpSp>
    </p:spTree>
    <p:extLst>
      <p:ext uri="{BB962C8B-B14F-4D97-AF65-F5344CB8AC3E}">
        <p14:creationId xmlns:p14="http://schemas.microsoft.com/office/powerpoint/2010/main" val="5825444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78494801-A844-4E64-AEA2-E5C59100A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011"/>
            <a:ext cx="16256000" cy="8739977"/>
          </a:xfrm>
          <a:prstGeom prst="rect">
            <a:avLst/>
          </a:prstGeom>
        </p:spPr>
      </p:pic>
      <p:grpSp>
        <p:nvGrpSpPr>
          <p:cNvPr id="4" name="组合 3">
            <a:extLst>
              <a:ext uri="{FF2B5EF4-FFF2-40B4-BE49-F238E27FC236}">
                <a16:creationId xmlns:a16="http://schemas.microsoft.com/office/drawing/2014/main" id="{2DC755E7-9778-4F37-BF9D-5972A97200C2}"/>
              </a:ext>
            </a:extLst>
          </p:cNvPr>
          <p:cNvGrpSpPr/>
          <p:nvPr/>
        </p:nvGrpSpPr>
        <p:grpSpPr>
          <a:xfrm>
            <a:off x="4034895" y="3195149"/>
            <a:ext cx="4076449" cy="5029200"/>
            <a:chOff x="7289802" y="5753927"/>
            <a:chExt cx="4076449" cy="5029200"/>
          </a:xfrm>
        </p:grpSpPr>
        <p:grpSp>
          <p:nvGrpSpPr>
            <p:cNvPr id="5" name="组合 4">
              <a:extLst>
                <a:ext uri="{FF2B5EF4-FFF2-40B4-BE49-F238E27FC236}">
                  <a16:creationId xmlns:a16="http://schemas.microsoft.com/office/drawing/2014/main" id="{6D7BFDAF-D93C-43B0-9121-19BB2701BD5E}"/>
                </a:ext>
              </a:extLst>
            </p:cNvPr>
            <p:cNvGrpSpPr>
              <a:grpSpLocks/>
            </p:cNvGrpSpPr>
            <p:nvPr/>
          </p:nvGrpSpPr>
          <p:grpSpPr bwMode="auto">
            <a:xfrm>
              <a:off x="7289802" y="6683477"/>
              <a:ext cx="4076449" cy="4099650"/>
              <a:chOff x="10312765" y="551945"/>
              <a:chExt cx="6286916" cy="6324008"/>
            </a:xfrm>
          </p:grpSpPr>
          <p:sp>
            <p:nvSpPr>
              <p:cNvPr id="7" name="文本框 23">
                <a:extLst>
                  <a:ext uri="{FF2B5EF4-FFF2-40B4-BE49-F238E27FC236}">
                    <a16:creationId xmlns:a16="http://schemas.microsoft.com/office/drawing/2014/main" id="{4037F336-0968-46D8-B9AA-72C98D2B5114}"/>
                  </a:ext>
                </a:extLst>
              </p:cNvPr>
              <p:cNvSpPr txBox="1">
                <a:spLocks noChangeArrowheads="1"/>
              </p:cNvSpPr>
              <p:nvPr/>
            </p:nvSpPr>
            <p:spPr bwMode="auto">
              <a:xfrm>
                <a:off x="10312765" y="551945"/>
                <a:ext cx="705120" cy="6324008"/>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8" name="矩形标注">
                <a:extLst>
                  <a:ext uri="{FF2B5EF4-FFF2-40B4-BE49-F238E27FC236}">
                    <a16:creationId xmlns:a16="http://schemas.microsoft.com/office/drawing/2014/main" id="{D39CC3F3-589D-46E2-AF75-844029DD53CA}"/>
                  </a:ext>
                </a:extLst>
              </p:cNvPr>
              <p:cNvSpPr/>
              <p:nvPr/>
            </p:nvSpPr>
            <p:spPr>
              <a:xfrm>
                <a:off x="13133236" y="551945"/>
                <a:ext cx="3466445" cy="1557580"/>
              </a:xfrm>
              <a:prstGeom prst="wedgeRectCallout">
                <a:avLst>
                  <a:gd name="adj1" fmla="val -33180"/>
                  <a:gd name="adj2" fmla="val -8095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选择文献</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收藏到专题</a:t>
                </a:r>
              </a:p>
            </p:txBody>
          </p:sp>
        </p:grpSp>
        <p:sp>
          <p:nvSpPr>
            <p:cNvPr id="6" name="文本框 23">
              <a:extLst>
                <a:ext uri="{FF2B5EF4-FFF2-40B4-BE49-F238E27FC236}">
                  <a16:creationId xmlns:a16="http://schemas.microsoft.com/office/drawing/2014/main" id="{6A0B5787-1F5D-43B8-A974-E70F56A41253}"/>
                </a:ext>
              </a:extLst>
            </p:cNvPr>
            <p:cNvSpPr txBox="1">
              <a:spLocks noChangeArrowheads="1"/>
            </p:cNvSpPr>
            <p:nvPr/>
          </p:nvSpPr>
          <p:spPr bwMode="auto">
            <a:xfrm>
              <a:off x="9347201" y="5753927"/>
              <a:ext cx="792314" cy="381741"/>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grpSp>
      <p:pic>
        <p:nvPicPr>
          <p:cNvPr id="11" name="图片 10">
            <a:extLst>
              <a:ext uri="{FF2B5EF4-FFF2-40B4-BE49-F238E27FC236}">
                <a16:creationId xmlns:a16="http://schemas.microsoft.com/office/drawing/2014/main" id="{73689365-7706-400F-80CA-EB5308198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800" y="3167667"/>
            <a:ext cx="6895097" cy="5257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28363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ED9538-A63E-4A6F-8100-A3E0C4A5E9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8" y="1238249"/>
            <a:ext cx="14478000" cy="7905751"/>
          </a:xfrm>
          <a:prstGeom prst="rect">
            <a:avLst/>
          </a:prstGeom>
        </p:spPr>
      </p:pic>
      <p:grpSp>
        <p:nvGrpSpPr>
          <p:cNvPr id="4" name="组合 3">
            <a:extLst>
              <a:ext uri="{FF2B5EF4-FFF2-40B4-BE49-F238E27FC236}">
                <a16:creationId xmlns:a16="http://schemas.microsoft.com/office/drawing/2014/main" id="{C25345D3-AE51-47DE-AC3D-FE93F6452827}"/>
              </a:ext>
            </a:extLst>
          </p:cNvPr>
          <p:cNvGrpSpPr/>
          <p:nvPr/>
        </p:nvGrpSpPr>
        <p:grpSpPr>
          <a:xfrm>
            <a:off x="-101600" y="229781"/>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FA3ED545-BBE7-40C0-B61E-5849B0041686}"/>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外文信息</a:t>
              </a:r>
            </a:p>
          </p:txBody>
        </p:sp>
        <p:sp>
          <p:nvSpPr>
            <p:cNvPr id="6" name="稻壳儿春秋广告/盗版必究        原创来源：http://chn.docer.com/works?userid=199329941#!/work_time">
              <a:extLst>
                <a:ext uri="{FF2B5EF4-FFF2-40B4-BE49-F238E27FC236}">
                  <a16:creationId xmlns:a16="http://schemas.microsoft.com/office/drawing/2014/main" id="{4E057F57-DD54-40F9-801B-346E281A816B}"/>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外文资源也可检索，含可阅读资源和</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DOI</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等链接</a:t>
              </a:r>
            </a:p>
          </p:txBody>
        </p:sp>
        <p:sp>
          <p:nvSpPr>
            <p:cNvPr id="7" name="稻壳儿春秋广告/盗版必究        原创来源：http://chn.docer.com/works?userid=199329941#!/work_time">
              <a:extLst>
                <a:ext uri="{FF2B5EF4-FFF2-40B4-BE49-F238E27FC236}">
                  <a16:creationId xmlns:a16="http://schemas.microsoft.com/office/drawing/2014/main" id="{FC2923D2-AC5E-4F14-AE65-AED09391C1AB}"/>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9B45FE67-18AD-4FE6-8AD0-C8F0A7C2D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3370" y="3048000"/>
            <a:ext cx="9742602" cy="5739063"/>
          </a:xfrm>
          <a:prstGeom prst="rect">
            <a:avLst/>
          </a:prstGeom>
          <a:ln>
            <a:noFill/>
          </a:ln>
          <a:effectLst>
            <a:outerShdw blurRad="292100" dist="139700" dir="2700000" algn="tl" rotWithShape="0">
              <a:srgbClr val="333333">
                <a:alpha val="65000"/>
              </a:srgbClr>
            </a:outerShdw>
          </a:effectLst>
        </p:spPr>
      </p:pic>
      <p:sp>
        <p:nvSpPr>
          <p:cNvPr id="10" name="矩形标注">
            <a:extLst>
              <a:ext uri="{FF2B5EF4-FFF2-40B4-BE49-F238E27FC236}">
                <a16:creationId xmlns:a16="http://schemas.microsoft.com/office/drawing/2014/main" id="{F0D14EEB-3091-431D-9143-97D3D3FDC6C4}"/>
              </a:ext>
            </a:extLst>
          </p:cNvPr>
          <p:cNvSpPr/>
          <p:nvPr/>
        </p:nvSpPr>
        <p:spPr bwMode="auto">
          <a:xfrm>
            <a:off x="8204200" y="6477000"/>
            <a:ext cx="2247650" cy="1009729"/>
          </a:xfrm>
          <a:prstGeom prst="wedgeRectCallout">
            <a:avLst>
              <a:gd name="adj1" fmla="val -47852"/>
              <a:gd name="adj2" fmla="val 7492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文章原链接信息</a:t>
            </a:r>
          </a:p>
        </p:txBody>
      </p:sp>
    </p:spTree>
    <p:extLst>
      <p:ext uri="{BB962C8B-B14F-4D97-AF65-F5344CB8AC3E}">
        <p14:creationId xmlns:p14="http://schemas.microsoft.com/office/powerpoint/2010/main" val="3758441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82193AE-B663-4814-B954-553F8D9F97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01534" y="1285922"/>
            <a:ext cx="13370960" cy="7829049"/>
          </a:xfrm>
          <a:prstGeom prst="rect">
            <a:avLst/>
          </a:prstGeom>
        </p:spPr>
      </p:pic>
      <p:grpSp>
        <p:nvGrpSpPr>
          <p:cNvPr id="29" name="组合 28">
            <a:extLst>
              <a:ext uri="{FF2B5EF4-FFF2-40B4-BE49-F238E27FC236}">
                <a16:creationId xmlns:a16="http://schemas.microsoft.com/office/drawing/2014/main" id="{9CF337BD-EC84-4B49-ADE8-C833D638FD49}"/>
              </a:ext>
            </a:extLst>
          </p:cNvPr>
          <p:cNvGrpSpPr/>
          <p:nvPr/>
        </p:nvGrpSpPr>
        <p:grpSpPr>
          <a:xfrm>
            <a:off x="-101600" y="229781"/>
            <a:ext cx="8407400" cy="933118"/>
            <a:chOff x="0" y="286082"/>
            <a:chExt cx="8407400" cy="933118"/>
          </a:xfrm>
        </p:grpSpPr>
        <p:sp>
          <p:nvSpPr>
            <p:cNvPr id="30" name="稻壳儿春秋广告/盗版必究        原创来源：http://chn.docer.com/works?userid=199329941#!/work_time">
              <a:extLst>
                <a:ext uri="{FF2B5EF4-FFF2-40B4-BE49-F238E27FC236}">
                  <a16:creationId xmlns:a16="http://schemas.microsoft.com/office/drawing/2014/main" id="{5E7D3523-2CD1-46E3-B8C5-A51F28356222}"/>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本地上传</a:t>
              </a:r>
            </a:p>
          </p:txBody>
        </p:sp>
        <p:sp>
          <p:nvSpPr>
            <p:cNvPr id="31" name="稻壳儿春秋广告/盗版必究        原创来源：http://chn.docer.com/works?userid=199329941#!/work_time">
              <a:extLst>
                <a:ext uri="{FF2B5EF4-FFF2-40B4-BE49-F238E27FC236}">
                  <a16:creationId xmlns:a16="http://schemas.microsoft.com/office/drawing/2014/main" id="{F5FD52F7-18BE-4AE4-A4C5-D44F0036A3F1}"/>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本地文献可以上传，进行统一管理</a:t>
              </a:r>
            </a:p>
          </p:txBody>
        </p:sp>
        <p:sp>
          <p:nvSpPr>
            <p:cNvPr id="34" name="稻壳儿春秋广告/盗版必究        原创来源：http://chn.docer.com/works?userid=199329941#!/work_time">
              <a:extLst>
                <a:ext uri="{FF2B5EF4-FFF2-40B4-BE49-F238E27FC236}">
                  <a16:creationId xmlns:a16="http://schemas.microsoft.com/office/drawing/2014/main" id="{FACAA809-B454-4000-8688-69ECEB69F242}"/>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7" name="组合 36">
            <a:extLst>
              <a:ext uri="{FF2B5EF4-FFF2-40B4-BE49-F238E27FC236}">
                <a16:creationId xmlns:a16="http://schemas.microsoft.com/office/drawing/2014/main" id="{3C852A6E-E47D-43B4-B523-61C5066E992D}"/>
              </a:ext>
            </a:extLst>
          </p:cNvPr>
          <p:cNvGrpSpPr>
            <a:grpSpLocks/>
          </p:cNvGrpSpPr>
          <p:nvPr/>
        </p:nvGrpSpPr>
        <p:grpSpPr bwMode="auto">
          <a:xfrm>
            <a:off x="5611734" y="2347204"/>
            <a:ext cx="3276600" cy="2214762"/>
            <a:chOff x="5667937" y="-354281"/>
            <a:chExt cx="5053348" cy="3416431"/>
          </a:xfrm>
        </p:grpSpPr>
        <p:sp>
          <p:nvSpPr>
            <p:cNvPr id="38" name="文本框 23">
              <a:extLst>
                <a:ext uri="{FF2B5EF4-FFF2-40B4-BE49-F238E27FC236}">
                  <a16:creationId xmlns:a16="http://schemas.microsoft.com/office/drawing/2014/main" id="{3AF621F5-ADC1-48E8-B064-60FFC46F2E01}"/>
                </a:ext>
              </a:extLst>
            </p:cNvPr>
            <p:cNvSpPr txBox="1">
              <a:spLocks noChangeArrowheads="1"/>
            </p:cNvSpPr>
            <p:nvPr/>
          </p:nvSpPr>
          <p:spPr bwMode="auto">
            <a:xfrm>
              <a:off x="8958489" y="-354281"/>
              <a:ext cx="1762796" cy="1044519"/>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39" name="矩形标注">
              <a:extLst>
                <a:ext uri="{FF2B5EF4-FFF2-40B4-BE49-F238E27FC236}">
                  <a16:creationId xmlns:a16="http://schemas.microsoft.com/office/drawing/2014/main" id="{E759CD56-1654-495F-9676-85A2A1972CF9}"/>
                </a:ext>
              </a:extLst>
            </p:cNvPr>
            <p:cNvSpPr/>
            <p:nvPr/>
          </p:nvSpPr>
          <p:spPr>
            <a:xfrm>
              <a:off x="5667937" y="1504570"/>
              <a:ext cx="4935827" cy="1557580"/>
            </a:xfrm>
            <a:prstGeom prst="wedgeRectCallout">
              <a:avLst>
                <a:gd name="adj1" fmla="val 31557"/>
                <a:gd name="adj2" fmla="val -8095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电脑里的本地文献</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可以上传 进行统一管理</a:t>
              </a:r>
            </a:p>
          </p:txBody>
        </p:sp>
      </p:grpSp>
      <p:pic>
        <p:nvPicPr>
          <p:cNvPr id="4" name="图片 3">
            <a:extLst>
              <a:ext uri="{FF2B5EF4-FFF2-40B4-BE49-F238E27FC236}">
                <a16:creationId xmlns:a16="http://schemas.microsoft.com/office/drawing/2014/main" id="{E151F809-8AEA-4D20-B2B8-9127D66A55E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71000" y="3352800"/>
            <a:ext cx="6425747" cy="4874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60912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E067B3C-3174-4D76-8C42-5CD2346C0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1200447"/>
            <a:ext cx="14173200" cy="7967245"/>
          </a:xfrm>
          <a:prstGeom prst="rect">
            <a:avLst/>
          </a:prstGeom>
        </p:spPr>
      </p:pic>
      <p:grpSp>
        <p:nvGrpSpPr>
          <p:cNvPr id="4" name="组合 3">
            <a:extLst>
              <a:ext uri="{FF2B5EF4-FFF2-40B4-BE49-F238E27FC236}">
                <a16:creationId xmlns:a16="http://schemas.microsoft.com/office/drawing/2014/main" id="{80EEAF3C-DD8E-470F-8C3C-B463A014D661}"/>
              </a:ext>
            </a:extLst>
          </p:cNvPr>
          <p:cNvGrpSpPr/>
          <p:nvPr/>
        </p:nvGrpSpPr>
        <p:grpSpPr>
          <a:xfrm>
            <a:off x="-101600" y="229782"/>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FE6D5792-DE91-4248-A6AB-186967FC8853}"/>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本地文献上传识别</a:t>
              </a:r>
            </a:p>
          </p:txBody>
        </p:sp>
        <p:sp>
          <p:nvSpPr>
            <p:cNvPr id="6" name="稻壳儿春秋广告/盗版必究        原创来源：http://chn.docer.com/works?userid=199329941#!/work_time">
              <a:extLst>
                <a:ext uri="{FF2B5EF4-FFF2-40B4-BE49-F238E27FC236}">
                  <a16:creationId xmlns:a16="http://schemas.microsoft.com/office/drawing/2014/main" id="{0AB578E4-7E79-45D4-AAAE-6963DF86BFF5}"/>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采用“查询题录、属性解析、生产标引”</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3</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种方式提取文献题录信息。</a:t>
              </a:r>
            </a:p>
          </p:txBody>
        </p:sp>
        <p:sp>
          <p:nvSpPr>
            <p:cNvPr id="7" name="稻壳儿春秋广告/盗版必究        原创来源：http://chn.docer.com/works?userid=199329941#!/work_time">
              <a:extLst>
                <a:ext uri="{FF2B5EF4-FFF2-40B4-BE49-F238E27FC236}">
                  <a16:creationId xmlns:a16="http://schemas.microsoft.com/office/drawing/2014/main" id="{383DF636-4BA6-4DC6-8267-944A7E3D5093}"/>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标注">
            <a:extLst>
              <a:ext uri="{FF2B5EF4-FFF2-40B4-BE49-F238E27FC236}">
                <a16:creationId xmlns:a16="http://schemas.microsoft.com/office/drawing/2014/main" id="{927098C2-3DB5-4F74-8186-9572A8E4DD60}"/>
              </a:ext>
            </a:extLst>
          </p:cNvPr>
          <p:cNvSpPr/>
          <p:nvPr/>
        </p:nvSpPr>
        <p:spPr bwMode="auto">
          <a:xfrm>
            <a:off x="12014200" y="1981200"/>
            <a:ext cx="3962400" cy="1010499"/>
          </a:xfrm>
          <a:prstGeom prst="wedgeRectCallout">
            <a:avLst>
              <a:gd name="adj1" fmla="val -49419"/>
              <a:gd name="adj2" fmla="val 8752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上传文献自动识别题录信息</a:t>
            </a:r>
          </a:p>
        </p:txBody>
      </p:sp>
    </p:spTree>
    <p:extLst>
      <p:ext uri="{BB962C8B-B14F-4D97-AF65-F5344CB8AC3E}">
        <p14:creationId xmlns:p14="http://schemas.microsoft.com/office/powerpoint/2010/main" val="3013230970"/>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8240CF0B-910C-46A4-AD62-7DA50569F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690" y="1397743"/>
            <a:ext cx="14224000" cy="7746257"/>
          </a:xfrm>
          <a:prstGeom prst="rect">
            <a:avLst/>
          </a:prstGeom>
        </p:spPr>
      </p:pic>
      <p:grpSp>
        <p:nvGrpSpPr>
          <p:cNvPr id="2" name="组合 1">
            <a:extLst>
              <a:ext uri="{FF2B5EF4-FFF2-40B4-BE49-F238E27FC236}">
                <a16:creationId xmlns:a16="http://schemas.microsoft.com/office/drawing/2014/main" id="{36C72A83-B69F-4416-973E-932C921DE833}"/>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D315395E-38C8-4D32-B173-924F2DFF0EF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文献查找及管理</a:t>
              </a:r>
            </a:p>
          </p:txBody>
        </p:sp>
        <p:sp>
          <p:nvSpPr>
            <p:cNvPr id="4" name="稻壳儿春秋广告/盗版必究        原创来源：http://chn.docer.com/works?userid=199329941#!/work_time">
              <a:extLst>
                <a:ext uri="{FF2B5EF4-FFF2-40B4-BE49-F238E27FC236}">
                  <a16:creationId xmlns:a16="http://schemas.microsoft.com/office/drawing/2014/main" id="{888CD063-9C2F-4182-B690-9E247464AAEB}"/>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可以在研读学习页面进行专题管理，查找文献。</a:t>
              </a:r>
            </a:p>
          </p:txBody>
        </p:sp>
        <p:sp>
          <p:nvSpPr>
            <p:cNvPr id="5" name="稻壳儿春秋广告/盗版必究        原创来源：http://chn.docer.com/works?userid=199329941#!/work_time">
              <a:extLst>
                <a:ext uri="{FF2B5EF4-FFF2-40B4-BE49-F238E27FC236}">
                  <a16:creationId xmlns:a16="http://schemas.microsoft.com/office/drawing/2014/main" id="{2B990921-4A9F-4B69-BA13-B5E6A0D05A23}"/>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69D5ED5A-9E4E-4E55-932F-20C86504FA7D}"/>
              </a:ext>
            </a:extLst>
          </p:cNvPr>
          <p:cNvGrpSpPr>
            <a:grpSpLocks/>
          </p:cNvGrpSpPr>
          <p:nvPr/>
        </p:nvGrpSpPr>
        <p:grpSpPr bwMode="auto">
          <a:xfrm>
            <a:off x="11557001" y="3587610"/>
            <a:ext cx="1828798" cy="5450781"/>
            <a:chOff x="8488412" y="-354283"/>
            <a:chExt cx="2820470" cy="8408225"/>
          </a:xfrm>
        </p:grpSpPr>
        <p:sp>
          <p:nvSpPr>
            <p:cNvPr id="8" name="文本框 23">
              <a:extLst>
                <a:ext uri="{FF2B5EF4-FFF2-40B4-BE49-F238E27FC236}">
                  <a16:creationId xmlns:a16="http://schemas.microsoft.com/office/drawing/2014/main" id="{4C336991-D69B-49F7-B75C-2B1D884DF43E}"/>
                </a:ext>
              </a:extLst>
            </p:cNvPr>
            <p:cNvSpPr txBox="1">
              <a:spLocks noChangeArrowheads="1"/>
            </p:cNvSpPr>
            <p:nvPr/>
          </p:nvSpPr>
          <p:spPr bwMode="auto">
            <a:xfrm>
              <a:off x="9311048" y="-354283"/>
              <a:ext cx="1410237" cy="8408225"/>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F41C8E6E-8216-4D35-80DD-E7E42B5D94FF}"/>
                </a:ext>
              </a:extLst>
            </p:cNvPr>
            <p:cNvSpPr/>
            <p:nvPr/>
          </p:nvSpPr>
          <p:spPr>
            <a:xfrm>
              <a:off x="8488412" y="4174991"/>
              <a:ext cx="2820470" cy="1002951"/>
            </a:xfrm>
            <a:prstGeom prst="wedgeRectCallout">
              <a:avLst>
                <a:gd name="adj1" fmla="val 2192"/>
                <a:gd name="adj2" fmla="val -104396"/>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重要度标识</a:t>
              </a:r>
            </a:p>
          </p:txBody>
        </p:sp>
      </p:grpSp>
      <p:grpSp>
        <p:nvGrpSpPr>
          <p:cNvPr id="11" name="组合 10">
            <a:extLst>
              <a:ext uri="{FF2B5EF4-FFF2-40B4-BE49-F238E27FC236}">
                <a16:creationId xmlns:a16="http://schemas.microsoft.com/office/drawing/2014/main" id="{0C1FBA03-B5C5-4CDA-9710-0CAC4F1987A5}"/>
              </a:ext>
            </a:extLst>
          </p:cNvPr>
          <p:cNvGrpSpPr>
            <a:grpSpLocks/>
          </p:cNvGrpSpPr>
          <p:nvPr/>
        </p:nvGrpSpPr>
        <p:grpSpPr bwMode="auto">
          <a:xfrm>
            <a:off x="12209983" y="1598679"/>
            <a:ext cx="2913581" cy="1548156"/>
            <a:chOff x="9311047" y="-2037159"/>
            <a:chExt cx="4493480" cy="2388142"/>
          </a:xfrm>
        </p:grpSpPr>
        <p:sp>
          <p:nvSpPr>
            <p:cNvPr id="12" name="文本框 23">
              <a:extLst>
                <a:ext uri="{FF2B5EF4-FFF2-40B4-BE49-F238E27FC236}">
                  <a16:creationId xmlns:a16="http://schemas.microsoft.com/office/drawing/2014/main" id="{7D33095D-EDA4-4166-8B8F-629E4DB2F46E}"/>
                </a:ext>
              </a:extLst>
            </p:cNvPr>
            <p:cNvSpPr txBox="1">
              <a:spLocks noChangeArrowheads="1"/>
            </p:cNvSpPr>
            <p:nvPr/>
          </p:nvSpPr>
          <p:spPr bwMode="auto">
            <a:xfrm>
              <a:off x="9311047" y="-354281"/>
              <a:ext cx="4493480" cy="70526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3" name="矩形标注">
              <a:extLst>
                <a:ext uri="{FF2B5EF4-FFF2-40B4-BE49-F238E27FC236}">
                  <a16:creationId xmlns:a16="http://schemas.microsoft.com/office/drawing/2014/main" id="{16C6462F-BEEE-4775-A917-105F96EEE3EF}"/>
                </a:ext>
              </a:extLst>
            </p:cNvPr>
            <p:cNvSpPr/>
            <p:nvPr/>
          </p:nvSpPr>
          <p:spPr>
            <a:xfrm>
              <a:off x="10513975" y="-2037159"/>
              <a:ext cx="2820470" cy="1002951"/>
            </a:xfrm>
            <a:prstGeom prst="wedgeRectCallout">
              <a:avLst>
                <a:gd name="adj1" fmla="val 7655"/>
                <a:gd name="adj2" fmla="val 9415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单篇搜索文献</a:t>
              </a:r>
            </a:p>
          </p:txBody>
        </p:sp>
      </p:grpSp>
      <p:grpSp>
        <p:nvGrpSpPr>
          <p:cNvPr id="15" name="组合 14">
            <a:extLst>
              <a:ext uri="{FF2B5EF4-FFF2-40B4-BE49-F238E27FC236}">
                <a16:creationId xmlns:a16="http://schemas.microsoft.com/office/drawing/2014/main" id="{664A3C43-1AFC-4088-AAFB-75702CA19C06}"/>
              </a:ext>
            </a:extLst>
          </p:cNvPr>
          <p:cNvGrpSpPr>
            <a:grpSpLocks/>
          </p:cNvGrpSpPr>
          <p:nvPr/>
        </p:nvGrpSpPr>
        <p:grpSpPr bwMode="auto">
          <a:xfrm>
            <a:off x="1248310" y="3962399"/>
            <a:ext cx="2380185" cy="5130479"/>
            <a:chOff x="9383669" y="746481"/>
            <a:chExt cx="3670849" cy="7914136"/>
          </a:xfrm>
        </p:grpSpPr>
        <p:sp>
          <p:nvSpPr>
            <p:cNvPr id="16" name="文本框 23">
              <a:extLst>
                <a:ext uri="{FF2B5EF4-FFF2-40B4-BE49-F238E27FC236}">
                  <a16:creationId xmlns:a16="http://schemas.microsoft.com/office/drawing/2014/main" id="{429F1A47-C83E-4B15-8529-8A1022D03384}"/>
                </a:ext>
              </a:extLst>
            </p:cNvPr>
            <p:cNvSpPr txBox="1">
              <a:spLocks noChangeArrowheads="1"/>
            </p:cNvSpPr>
            <p:nvPr/>
          </p:nvSpPr>
          <p:spPr bwMode="auto">
            <a:xfrm>
              <a:off x="9383669" y="746481"/>
              <a:ext cx="3670849" cy="7914136"/>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7" name="矩形标注">
              <a:extLst>
                <a:ext uri="{FF2B5EF4-FFF2-40B4-BE49-F238E27FC236}">
                  <a16:creationId xmlns:a16="http://schemas.microsoft.com/office/drawing/2014/main" id="{879B0308-8A59-426A-B500-F9A86A63B1B9}"/>
                </a:ext>
              </a:extLst>
            </p:cNvPr>
            <p:cNvSpPr/>
            <p:nvPr/>
          </p:nvSpPr>
          <p:spPr>
            <a:xfrm>
              <a:off x="9808859" y="5874006"/>
              <a:ext cx="2820470" cy="1002951"/>
            </a:xfrm>
            <a:prstGeom prst="wedgeRectCallout">
              <a:avLst>
                <a:gd name="adj1" fmla="val 2192"/>
                <a:gd name="adj2" fmla="val -104396"/>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专题管理</a:t>
              </a:r>
            </a:p>
          </p:txBody>
        </p:sp>
      </p:grpSp>
      <p:grpSp>
        <p:nvGrpSpPr>
          <p:cNvPr id="18" name="组合 17">
            <a:extLst>
              <a:ext uri="{FF2B5EF4-FFF2-40B4-BE49-F238E27FC236}">
                <a16:creationId xmlns:a16="http://schemas.microsoft.com/office/drawing/2014/main" id="{D977C9B5-B04B-421E-A736-6D3556DC24E7}"/>
              </a:ext>
            </a:extLst>
          </p:cNvPr>
          <p:cNvGrpSpPr>
            <a:grpSpLocks/>
          </p:cNvGrpSpPr>
          <p:nvPr/>
        </p:nvGrpSpPr>
        <p:grpSpPr bwMode="auto">
          <a:xfrm>
            <a:off x="3784600" y="3146835"/>
            <a:ext cx="11223090" cy="1461664"/>
            <a:chOff x="8370888" y="-105992"/>
            <a:chExt cx="17308850" cy="2611096"/>
          </a:xfrm>
        </p:grpSpPr>
        <p:sp>
          <p:nvSpPr>
            <p:cNvPr id="19" name="文本框 23">
              <a:extLst>
                <a:ext uri="{FF2B5EF4-FFF2-40B4-BE49-F238E27FC236}">
                  <a16:creationId xmlns:a16="http://schemas.microsoft.com/office/drawing/2014/main" id="{9E464223-18EE-480F-BE63-90236DBB2252}"/>
                </a:ext>
              </a:extLst>
            </p:cNvPr>
            <p:cNvSpPr txBox="1">
              <a:spLocks noChangeArrowheads="1"/>
            </p:cNvSpPr>
            <p:nvPr/>
          </p:nvSpPr>
          <p:spPr bwMode="auto">
            <a:xfrm>
              <a:off x="8370888" y="-105992"/>
              <a:ext cx="17308850" cy="80906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0" name="矩形标注">
              <a:extLst>
                <a:ext uri="{FF2B5EF4-FFF2-40B4-BE49-F238E27FC236}">
                  <a16:creationId xmlns:a16="http://schemas.microsoft.com/office/drawing/2014/main" id="{628B2BE3-48C3-4004-A91E-1739184B7234}"/>
                </a:ext>
              </a:extLst>
            </p:cNvPr>
            <p:cNvSpPr/>
            <p:nvPr/>
          </p:nvSpPr>
          <p:spPr>
            <a:xfrm>
              <a:off x="10995495" y="1502152"/>
              <a:ext cx="3995670" cy="1002952"/>
            </a:xfrm>
            <a:prstGeom prst="wedgeRectCallout">
              <a:avLst>
                <a:gd name="adj1" fmla="val 29643"/>
                <a:gd name="adj2" fmla="val -11215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多条件筛查文献</a:t>
              </a:r>
            </a:p>
          </p:txBody>
        </p:sp>
      </p:grpSp>
    </p:spTree>
    <p:extLst>
      <p:ext uri="{BB962C8B-B14F-4D97-AF65-F5344CB8AC3E}">
        <p14:creationId xmlns:p14="http://schemas.microsoft.com/office/powerpoint/2010/main" val="38109421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D8FEC58-5323-4EFD-9B7A-7331C9729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1625"/>
            <a:ext cx="16256000" cy="4800749"/>
          </a:xfrm>
          <a:prstGeom prst="rect">
            <a:avLst/>
          </a:prstGeom>
        </p:spPr>
      </p:pic>
      <p:grpSp>
        <p:nvGrpSpPr>
          <p:cNvPr id="3" name="组合 2">
            <a:extLst>
              <a:ext uri="{FF2B5EF4-FFF2-40B4-BE49-F238E27FC236}">
                <a16:creationId xmlns:a16="http://schemas.microsoft.com/office/drawing/2014/main" id="{228A3970-A880-4C52-AD31-0CBB4238DCFA}"/>
              </a:ext>
            </a:extLst>
          </p:cNvPr>
          <p:cNvGrpSpPr/>
          <p:nvPr/>
        </p:nvGrpSpPr>
        <p:grpSpPr>
          <a:xfrm>
            <a:off x="-101600" y="229781"/>
            <a:ext cx="16078200" cy="933118"/>
            <a:chOff x="0" y="286082"/>
            <a:chExt cx="16078200" cy="933118"/>
          </a:xfrm>
        </p:grpSpPr>
        <p:sp>
          <p:nvSpPr>
            <p:cNvPr id="4" name="稻壳儿春秋广告/盗版必究        原创来源：http://chn.docer.com/works?userid=199329941#!/work_time">
              <a:extLst>
                <a:ext uri="{FF2B5EF4-FFF2-40B4-BE49-F238E27FC236}">
                  <a16:creationId xmlns:a16="http://schemas.microsoft.com/office/drawing/2014/main" id="{1EF8E2DA-2E1B-4491-B5B5-872D899863BF}"/>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文献采集助手</a:t>
              </a:r>
            </a:p>
          </p:txBody>
        </p:sp>
        <p:sp>
          <p:nvSpPr>
            <p:cNvPr id="5" name="稻壳儿春秋广告/盗版必究        原创来源：http://chn.docer.com/works?userid=199329941#!/work_time">
              <a:extLst>
                <a:ext uri="{FF2B5EF4-FFF2-40B4-BE49-F238E27FC236}">
                  <a16:creationId xmlns:a16="http://schemas.microsoft.com/office/drawing/2014/main" id="{61A070F0-9BA4-489B-B0EA-E47321862406}"/>
                </a:ext>
              </a:extLst>
            </p:cNvPr>
            <p:cNvSpPr txBox="1"/>
            <p:nvPr/>
          </p:nvSpPr>
          <p:spPr>
            <a:xfrm>
              <a:off x="431800" y="752641"/>
              <a:ext cx="156464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支持将网页内容以及国内外常用数据库的题录信息或全文保存到知网研学</a:t>
              </a:r>
            </a:p>
          </p:txBody>
        </p:sp>
        <p:sp>
          <p:nvSpPr>
            <p:cNvPr id="6" name="稻壳儿春秋广告/盗版必究        原创来源：http://chn.docer.com/works?userid=199329941#!/work_time">
              <a:extLst>
                <a:ext uri="{FF2B5EF4-FFF2-40B4-BE49-F238E27FC236}">
                  <a16:creationId xmlns:a16="http://schemas.microsoft.com/office/drawing/2014/main" id="{70E285F2-85C3-4CD8-B8DD-DE07C1040745}"/>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533FC9CB-111B-44CA-BAE9-6BF54E7B3B7B}"/>
              </a:ext>
            </a:extLst>
          </p:cNvPr>
          <p:cNvGrpSpPr>
            <a:grpSpLocks/>
          </p:cNvGrpSpPr>
          <p:nvPr/>
        </p:nvGrpSpPr>
        <p:grpSpPr bwMode="auto">
          <a:xfrm>
            <a:off x="2413000" y="5943435"/>
            <a:ext cx="5181599" cy="2490137"/>
            <a:chOff x="6255536" y="1257646"/>
            <a:chExt cx="7991340" cy="3841217"/>
          </a:xfrm>
        </p:grpSpPr>
        <p:sp>
          <p:nvSpPr>
            <p:cNvPr id="8" name="文本框 23">
              <a:extLst>
                <a:ext uri="{FF2B5EF4-FFF2-40B4-BE49-F238E27FC236}">
                  <a16:creationId xmlns:a16="http://schemas.microsoft.com/office/drawing/2014/main" id="{6CCD7B4E-2F4B-42A0-92A6-C0481B101A4F}"/>
                </a:ext>
              </a:extLst>
            </p:cNvPr>
            <p:cNvSpPr txBox="1">
              <a:spLocks noChangeArrowheads="1"/>
            </p:cNvSpPr>
            <p:nvPr/>
          </p:nvSpPr>
          <p:spPr bwMode="auto">
            <a:xfrm>
              <a:off x="6255536" y="1257646"/>
              <a:ext cx="5053348" cy="1410783"/>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97A35E8C-98CB-49F9-9096-F85939650779}"/>
                </a:ext>
              </a:extLst>
            </p:cNvPr>
            <p:cNvSpPr/>
            <p:nvPr/>
          </p:nvSpPr>
          <p:spPr>
            <a:xfrm>
              <a:off x="9311049" y="3541283"/>
              <a:ext cx="4935827" cy="1557580"/>
            </a:xfrm>
            <a:prstGeom prst="wedgeRectCallout">
              <a:avLst>
                <a:gd name="adj1" fmla="val -40125"/>
                <a:gd name="adj2" fmla="val -98841"/>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下载文献采集助手</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根据安装说明安装</a:t>
              </a:r>
            </a:p>
          </p:txBody>
        </p:sp>
      </p:grpSp>
    </p:spTree>
    <p:extLst>
      <p:ext uri="{BB962C8B-B14F-4D97-AF65-F5344CB8AC3E}">
        <p14:creationId xmlns:p14="http://schemas.microsoft.com/office/powerpoint/2010/main" val="17231787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64890" y="1974623"/>
            <a:ext cx="8227559" cy="5491375"/>
          </a:xfrm>
          <a:prstGeom prst="rect">
            <a:avLst/>
          </a:prstGeom>
          <a:noFill/>
        </p:spPr>
        <p:txBody>
          <a:bodyPr wrap="square" rtlCol="0" anchor="t">
            <a:spAutoFit/>
          </a:bodyPr>
          <a:lstStyle/>
          <a:p>
            <a:pPr algn="l">
              <a:lnSpc>
                <a:spcPct val="250000"/>
              </a:lnSpc>
            </a:pPr>
            <a:r>
              <a:rPr lang="zh-CN" altLang="en-US" sz="3733" b="1" dirty="0">
                <a:solidFill>
                  <a:srgbClr val="0070C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mn-ea"/>
                <a:sym typeface="FZHei-B01S" charset="0"/>
              </a:rPr>
              <a:t>知网研学平台</a:t>
            </a:r>
            <a:r>
              <a:rPr lang="zh-CN" altLang="en-US" sz="2133" b="1" dirty="0">
                <a:latin typeface="华文中宋" panose="02010600040101010101" pitchFamily="2" charset="-122"/>
                <a:ea typeface="华文中宋" panose="02010600040101010101" pitchFamily="2" charset="-122"/>
                <a:cs typeface="+mn-ea"/>
                <a:sym typeface="FZHei-B01S" charset="0"/>
              </a:rPr>
              <a:t>打造以</a:t>
            </a:r>
            <a:r>
              <a:rPr lang="zh-CN" altLang="en-US" sz="2133" b="1" dirty="0">
                <a:solidFill>
                  <a:srgbClr val="00B0F0"/>
                </a:solidFill>
                <a:latin typeface="华文中宋" panose="02010600040101010101" pitchFamily="2" charset="-122"/>
                <a:ea typeface="华文中宋" panose="02010600040101010101" pitchFamily="2" charset="-122"/>
                <a:cs typeface="+mn-ea"/>
                <a:sym typeface="FZHei-B01S" charset="0"/>
              </a:rPr>
              <a:t>汇聚资源、理解知识、实践应用、创作表达、</a:t>
            </a:r>
            <a:r>
              <a:rPr lang="zh-CN" altLang="zh-CN" sz="2133" b="1" dirty="0">
                <a:solidFill>
                  <a:srgbClr val="00B0F0"/>
                </a:solidFill>
                <a:latin typeface="华文中宋" panose="02010600040101010101" pitchFamily="2" charset="-122"/>
                <a:ea typeface="华文中宋" panose="02010600040101010101" pitchFamily="2" charset="-122"/>
                <a:cs typeface="+mn-ea"/>
                <a:sym typeface="FZHei-B01S" charset="0"/>
              </a:rPr>
              <a:t>个人知识管理</a:t>
            </a:r>
            <a:r>
              <a:rPr lang="zh-CN" altLang="zh-CN" sz="2133" b="1" dirty="0">
                <a:latin typeface="华文中宋" panose="02010600040101010101" pitchFamily="2" charset="-122"/>
                <a:ea typeface="华文中宋" panose="02010600040101010101" pitchFamily="2" charset="-122"/>
                <a:cs typeface="+mn-ea"/>
                <a:sym typeface="FZHei-B01S" charset="0"/>
              </a:rPr>
              <a:t>等功能于一体，面向</a:t>
            </a:r>
            <a:r>
              <a:rPr lang="zh-CN" altLang="zh-CN" sz="2133" b="1" dirty="0">
                <a:solidFill>
                  <a:srgbClr val="00B0F0"/>
                </a:solidFill>
                <a:latin typeface="华文中宋" panose="02010600040101010101" pitchFamily="2" charset="-122"/>
                <a:ea typeface="华文中宋" panose="02010600040101010101" pitchFamily="2" charset="-122"/>
                <a:cs typeface="+mn-ea"/>
                <a:sym typeface="FZHei-B01S" charset="0"/>
              </a:rPr>
              <a:t>个人的研究型学习平台</a:t>
            </a:r>
            <a:r>
              <a:rPr lang="zh-CN" altLang="zh-CN" sz="2133" b="1" dirty="0">
                <a:latin typeface="华文中宋" panose="02010600040101010101" pitchFamily="2" charset="-122"/>
                <a:ea typeface="华文中宋" panose="02010600040101010101" pitchFamily="2" charset="-122"/>
                <a:cs typeface="+mn-ea"/>
                <a:sym typeface="FZHei-B01S" charset="0"/>
              </a:rPr>
              <a:t>；</a:t>
            </a:r>
            <a:r>
              <a:rPr lang="zh-CN" altLang="en-US" sz="2133" b="1" dirty="0">
                <a:latin typeface="华文中宋" panose="02010600040101010101" pitchFamily="2" charset="-122"/>
                <a:ea typeface="华文中宋" panose="02010600040101010101" pitchFamily="2" charset="-122"/>
                <a:cs typeface="+mn-ea"/>
                <a:sym typeface="FZHei-B01S" charset="0"/>
              </a:rPr>
              <a:t>重点支撑</a:t>
            </a:r>
            <a:r>
              <a:rPr lang="zh-CN" altLang="en-US" sz="2133" b="1" dirty="0">
                <a:solidFill>
                  <a:srgbClr val="00B0F0"/>
                </a:solidFill>
                <a:latin typeface="华文中宋" panose="02010600040101010101" pitchFamily="2" charset="-122"/>
                <a:ea typeface="华文中宋" panose="02010600040101010101" pitchFamily="2" charset="-122"/>
                <a:cs typeface="+mn-ea"/>
                <a:sym typeface="FZHei-B01S" charset="0"/>
              </a:rPr>
              <a:t>知识体系与</a:t>
            </a:r>
            <a:r>
              <a:rPr lang="zh-CN" altLang="zh-CN" sz="2133" b="1" dirty="0">
                <a:solidFill>
                  <a:srgbClr val="00B0F0"/>
                </a:solidFill>
                <a:latin typeface="华文中宋" panose="02010600040101010101" pitchFamily="2" charset="-122"/>
                <a:ea typeface="华文中宋" panose="02010600040101010101" pitchFamily="2" charset="-122"/>
                <a:cs typeface="+mn-ea"/>
                <a:sym typeface="FZHei-B01S" charset="0"/>
              </a:rPr>
              <a:t>创新</a:t>
            </a:r>
            <a:r>
              <a:rPr lang="zh-CN" altLang="en-US" sz="2133" b="1" dirty="0">
                <a:solidFill>
                  <a:srgbClr val="00B0F0"/>
                </a:solidFill>
                <a:latin typeface="华文中宋" panose="02010600040101010101" pitchFamily="2" charset="-122"/>
                <a:ea typeface="华文中宋" panose="02010600040101010101" pitchFamily="2" charset="-122"/>
                <a:cs typeface="+mn-ea"/>
                <a:sym typeface="FZHei-B01S" charset="0"/>
              </a:rPr>
              <a:t>能力构建</a:t>
            </a:r>
            <a:r>
              <a:rPr lang="zh-CN" altLang="zh-CN" sz="2133" b="1" dirty="0">
                <a:latin typeface="华文中宋" panose="02010600040101010101" pitchFamily="2" charset="-122"/>
                <a:ea typeface="华文中宋" panose="02010600040101010101" pitchFamily="2" charset="-122"/>
                <a:cs typeface="+mn-ea"/>
                <a:sym typeface="FZHei-B01S" charset="0"/>
              </a:rPr>
              <a:t>的</a:t>
            </a:r>
            <a:r>
              <a:rPr lang="zh-CN" altLang="en-US" sz="2133" b="1" dirty="0">
                <a:latin typeface="华文中宋" panose="02010600040101010101" pitchFamily="2" charset="-122"/>
                <a:ea typeface="华文中宋" panose="02010600040101010101" pitchFamily="2" charset="-122"/>
                <a:cs typeface="+mn-ea"/>
                <a:sym typeface="FZHei-B01S" charset="0"/>
              </a:rPr>
              <a:t>多设备同步的云</a:t>
            </a:r>
            <a:r>
              <a:rPr lang="zh-CN" altLang="zh-CN" sz="2133" b="1" dirty="0">
                <a:latin typeface="华文中宋" panose="02010600040101010101" pitchFamily="2" charset="-122"/>
                <a:ea typeface="华文中宋" panose="02010600040101010101" pitchFamily="2" charset="-122"/>
                <a:cs typeface="+mn-ea"/>
                <a:sym typeface="FZHei-B01S" charset="0"/>
              </a:rPr>
              <a:t>服务平台；</a:t>
            </a:r>
          </a:p>
          <a:p>
            <a:pPr algn="l">
              <a:lnSpc>
                <a:spcPct val="250000"/>
              </a:lnSpc>
            </a:pPr>
            <a:r>
              <a:rPr lang="zh-CN" altLang="zh-CN" sz="2133" b="1" dirty="0">
                <a:latin typeface="华文中宋" panose="02010600040101010101" pitchFamily="2" charset="-122"/>
                <a:ea typeface="华文中宋" panose="02010600040101010101" pitchFamily="2" charset="-122"/>
                <a:cs typeface="+mn-ea"/>
                <a:sym typeface="FZHei-B01S" charset="0"/>
              </a:rPr>
              <a:t>利用XML碎片化、知识重组、知识网络构建等技术，改变了传统静态阅读方式，提供</a:t>
            </a:r>
            <a:r>
              <a:rPr lang="zh-CN" altLang="zh-CN" sz="2133" b="1" dirty="0">
                <a:solidFill>
                  <a:srgbClr val="00B0F0"/>
                </a:solidFill>
                <a:latin typeface="华文中宋" panose="02010600040101010101" pitchFamily="2" charset="-122"/>
                <a:ea typeface="华文中宋" panose="02010600040101010101" pitchFamily="2" charset="-122"/>
                <a:cs typeface="+mn-ea"/>
                <a:sym typeface="FZHei-B01S" charset="0"/>
              </a:rPr>
              <a:t>动态、交互、图谱化的新型增强阅读模式</a:t>
            </a:r>
            <a:r>
              <a:rPr lang="zh-CN" altLang="zh-CN" sz="2133" b="1" dirty="0">
                <a:latin typeface="华文中宋" panose="02010600040101010101" pitchFamily="2" charset="-122"/>
                <a:ea typeface="华文中宋" panose="02010600040101010101" pitchFamily="2" charset="-122"/>
                <a:cs typeface="+mn-ea"/>
                <a:sym typeface="FZHei-B01S" charset="0"/>
              </a:rPr>
              <a:t>，培养读者发现问题、提出问题、解决问题的创新能力。</a:t>
            </a:r>
          </a:p>
        </p:txBody>
      </p:sp>
      <p:grpSp>
        <p:nvGrpSpPr>
          <p:cNvPr id="9" name="组合 8">
            <a:extLst>
              <a:ext uri="{FF2B5EF4-FFF2-40B4-BE49-F238E27FC236}">
                <a16:creationId xmlns:a16="http://schemas.microsoft.com/office/drawing/2014/main" id="{555D1B60-D2E5-4B5E-A3B4-51D813D7B0BE}"/>
              </a:ext>
            </a:extLst>
          </p:cNvPr>
          <p:cNvGrpSpPr/>
          <p:nvPr/>
        </p:nvGrpSpPr>
        <p:grpSpPr>
          <a:xfrm>
            <a:off x="-101600" y="229781"/>
            <a:ext cx="6375400" cy="933118"/>
            <a:chOff x="0" y="286082"/>
            <a:chExt cx="6375400" cy="933118"/>
          </a:xfrm>
        </p:grpSpPr>
        <p:sp>
          <p:nvSpPr>
            <p:cNvPr id="10" name="稻壳儿春秋广告/盗版必究        原创来源：http://chn.docer.com/works?userid=199329941#!/work_time">
              <a:extLst>
                <a:ext uri="{FF2B5EF4-FFF2-40B4-BE49-F238E27FC236}">
                  <a16:creationId xmlns:a16="http://schemas.microsoft.com/office/drawing/2014/main" id="{21C29CF8-F4F2-493A-9C41-CC218F73D69F}"/>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研学简介</a:t>
              </a:r>
            </a:p>
          </p:txBody>
        </p:sp>
        <p:sp>
          <p:nvSpPr>
            <p:cNvPr id="11" name="稻壳儿春秋广告/盗版必究        原创来源：http://chn.docer.com/works?userid=199329941#!/work_time">
              <a:extLst>
                <a:ext uri="{FF2B5EF4-FFF2-40B4-BE49-F238E27FC236}">
                  <a16:creationId xmlns:a16="http://schemas.microsoft.com/office/drawing/2014/main" id="{DD90EEDB-654F-48D6-8D4B-22149578EAAC}"/>
                </a:ext>
              </a:extLst>
            </p:cNvPr>
            <p:cNvSpPr txBox="1"/>
            <p:nvPr/>
          </p:nvSpPr>
          <p:spPr>
            <a:xfrm>
              <a:off x="431800" y="752642"/>
              <a:ext cx="4790261" cy="336695"/>
            </a:xfrm>
            <a:prstGeom prst="rect">
              <a:avLst/>
            </a:prstGeom>
            <a:noFill/>
          </p:spPr>
          <p:txBody>
            <a:bodyPr wrap="square" rtlCol="0">
              <a:spAutoFit/>
            </a:bodyPr>
            <a:lstStyle/>
            <a:p>
              <a:pPr algn="dist" defTabSz="685783">
                <a:lnSpc>
                  <a:spcPct val="150000"/>
                </a:lnSpc>
                <a:spcBef>
                  <a:spcPts val="900"/>
                </a:spcBef>
                <a:defRPr/>
              </a:pPr>
              <a:r>
                <a:rPr lang="en-US" altLang="zh-CN" sz="1200" spc="100" dirty="0">
                  <a:solidFill>
                    <a:srgbClr val="A4A4A4"/>
                  </a:solidFill>
                  <a:latin typeface="微软雅黑" panose="020B0503020204020204" pitchFamily="34" charset="-122"/>
                  <a:ea typeface="微软雅黑" panose="020B0503020204020204" pitchFamily="34" charset="-122"/>
                  <a:cs typeface="+mn-ea"/>
                  <a:sym typeface="+mn-lt"/>
                </a:rPr>
                <a:t>Research Learning Platform</a:t>
              </a:r>
            </a:p>
          </p:txBody>
        </p:sp>
        <p:sp>
          <p:nvSpPr>
            <p:cNvPr id="12" name="稻壳儿春秋广告/盗版必究        原创来源：http://chn.docer.com/works?userid=199329941#!/work_time">
              <a:extLst>
                <a:ext uri="{FF2B5EF4-FFF2-40B4-BE49-F238E27FC236}">
                  <a16:creationId xmlns:a16="http://schemas.microsoft.com/office/drawing/2014/main" id="{86645C39-63EB-4221-82AF-A510023448C4}"/>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a:extLst>
              <a:ext uri="{FF2B5EF4-FFF2-40B4-BE49-F238E27FC236}">
                <a16:creationId xmlns:a16="http://schemas.microsoft.com/office/drawing/2014/main" id="{BFD87FDF-61AD-4786-9E6C-A32A6F278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9784" y="0"/>
            <a:ext cx="6666016" cy="914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306968C-23D9-4BA9-AC95-A539F314D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9400" y="0"/>
            <a:ext cx="11424671" cy="9144000"/>
          </a:xfrm>
          <a:prstGeom prst="rect">
            <a:avLst/>
          </a:prstGeom>
        </p:spPr>
      </p:pic>
      <p:grpSp>
        <p:nvGrpSpPr>
          <p:cNvPr id="3" name="组合 2">
            <a:extLst>
              <a:ext uri="{FF2B5EF4-FFF2-40B4-BE49-F238E27FC236}">
                <a16:creationId xmlns:a16="http://schemas.microsoft.com/office/drawing/2014/main" id="{6FFD15DB-A90D-44E6-A3AD-E442F21C00AE}"/>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30E02E91-EB06-486E-8409-5E66FF6A7BE8}"/>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文献采集助手</a:t>
              </a:r>
            </a:p>
          </p:txBody>
        </p:sp>
        <p:sp>
          <p:nvSpPr>
            <p:cNvPr id="5" name="稻壳儿春秋广告/盗版必究        原创来源：http://chn.docer.com/works?userid=199329941#!/work_time">
              <a:extLst>
                <a:ext uri="{FF2B5EF4-FFF2-40B4-BE49-F238E27FC236}">
                  <a16:creationId xmlns:a16="http://schemas.microsoft.com/office/drawing/2014/main" id="{0BF0C019-72E2-4275-8A49-336EC81AABD8}"/>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支持网站</a:t>
              </a:r>
            </a:p>
          </p:txBody>
        </p:sp>
        <p:sp>
          <p:nvSpPr>
            <p:cNvPr id="6" name="稻壳儿春秋广告/盗版必究        原创来源：http://chn.docer.com/works?userid=199329941#!/work_time">
              <a:extLst>
                <a:ext uri="{FF2B5EF4-FFF2-40B4-BE49-F238E27FC236}">
                  <a16:creationId xmlns:a16="http://schemas.microsoft.com/office/drawing/2014/main" id="{7E8440D0-D515-4BFF-8E95-3838756EE8F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73228977"/>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511255B-4B19-4D84-AE14-2691754F1DE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184400" y="1287079"/>
            <a:ext cx="11658600" cy="7622246"/>
          </a:xfrm>
          <a:prstGeom prst="rect">
            <a:avLst/>
          </a:prstGeom>
        </p:spPr>
      </p:pic>
      <p:sp>
        <p:nvSpPr>
          <p:cNvPr id="3" name="矩形 2">
            <a:extLst>
              <a:ext uri="{FF2B5EF4-FFF2-40B4-BE49-F238E27FC236}">
                <a16:creationId xmlns:a16="http://schemas.microsoft.com/office/drawing/2014/main" id="{5FC7DE92-7853-4BDB-B7FE-D8C93905139D}"/>
              </a:ext>
            </a:extLst>
          </p:cNvPr>
          <p:cNvSpPr/>
          <p:nvPr/>
        </p:nvSpPr>
        <p:spPr>
          <a:xfrm>
            <a:off x="11252200" y="5562600"/>
            <a:ext cx="4546071" cy="12954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lvl="0">
              <a:lnSpc>
                <a:spcPct val="150000"/>
              </a:lnSpc>
            </a:pPr>
            <a:r>
              <a:rPr lang="zh-CN" altLang="en-US" dirty="0">
                <a:ln w="0"/>
                <a:solidFill>
                  <a:schemeClr val="tx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将网页内容以及中国知网及其他国内外常用数据库的题录信息或全文保存到知网研学。</a:t>
            </a:r>
          </a:p>
        </p:txBody>
      </p:sp>
      <p:grpSp>
        <p:nvGrpSpPr>
          <p:cNvPr id="4" name="组合 3">
            <a:extLst>
              <a:ext uri="{FF2B5EF4-FFF2-40B4-BE49-F238E27FC236}">
                <a16:creationId xmlns:a16="http://schemas.microsoft.com/office/drawing/2014/main" id="{F429C151-09DB-4317-98A8-B89562FC9322}"/>
              </a:ext>
            </a:extLst>
          </p:cNvPr>
          <p:cNvGrpSpPr/>
          <p:nvPr/>
        </p:nvGrpSpPr>
        <p:grpSpPr>
          <a:xfrm>
            <a:off x="-101600" y="229781"/>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9BF37447-CC20-4696-9F42-51AFE3EB88A1}"/>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文献采集助手</a:t>
              </a:r>
            </a:p>
          </p:txBody>
        </p:sp>
        <p:sp>
          <p:nvSpPr>
            <p:cNvPr id="6" name="稻壳儿春秋广告/盗版必究        原创来源：http://chn.docer.com/works?userid=199329941#!/work_time">
              <a:extLst>
                <a:ext uri="{FF2B5EF4-FFF2-40B4-BE49-F238E27FC236}">
                  <a16:creationId xmlns:a16="http://schemas.microsoft.com/office/drawing/2014/main" id="{6F12898E-EF7D-4BA5-99D9-005A86EBEDE4}"/>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保存题录信息</a:t>
              </a:r>
            </a:p>
          </p:txBody>
        </p:sp>
        <p:sp>
          <p:nvSpPr>
            <p:cNvPr id="7" name="稻壳儿春秋广告/盗版必究        原创来源：http://chn.docer.com/works?userid=199329941#!/work_time">
              <a:extLst>
                <a:ext uri="{FF2B5EF4-FFF2-40B4-BE49-F238E27FC236}">
                  <a16:creationId xmlns:a16="http://schemas.microsoft.com/office/drawing/2014/main" id="{38F9955F-EACD-41B2-9B0C-D8358D0605EA}"/>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954385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719286" y="2667000"/>
            <a:ext cx="4577609"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第四步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如何阅读文献</a:t>
            </a:r>
          </a:p>
        </p:txBody>
      </p:sp>
      <p:pic>
        <p:nvPicPr>
          <p:cNvPr id="5"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2649476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B620F7-5132-47E8-AFB3-2CC96B1697EA}"/>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5BE07227-B8BF-4ED7-B12C-B5DA9AF0E6F3}"/>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打开文献</a:t>
              </a:r>
            </a:p>
          </p:txBody>
        </p:sp>
        <p:sp>
          <p:nvSpPr>
            <p:cNvPr id="4" name="稻壳儿春秋广告/盗版必究        原创来源：http://chn.docer.com/works?userid=199329941#!/work_time">
              <a:extLst>
                <a:ext uri="{FF2B5EF4-FFF2-40B4-BE49-F238E27FC236}">
                  <a16:creationId xmlns:a16="http://schemas.microsoft.com/office/drawing/2014/main" id="{9167FA30-0797-4CDD-AEEF-CE8DDD6C310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方法①：知网研学专题中点开文章</a:t>
              </a:r>
            </a:p>
          </p:txBody>
        </p:sp>
        <p:sp>
          <p:nvSpPr>
            <p:cNvPr id="5" name="稻壳儿春秋广告/盗版必究        原创来源：http://chn.docer.com/works?userid=199329941#!/work_time">
              <a:extLst>
                <a:ext uri="{FF2B5EF4-FFF2-40B4-BE49-F238E27FC236}">
                  <a16:creationId xmlns:a16="http://schemas.microsoft.com/office/drawing/2014/main" id="{F56614F6-9BB8-49F3-A51F-4DF670286B8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3299AFE2-BB0C-4810-9316-689C530EDB7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70000" y="1291390"/>
            <a:ext cx="13411200" cy="7852610"/>
          </a:xfrm>
          <a:prstGeom prst="rect">
            <a:avLst/>
          </a:prstGeom>
        </p:spPr>
      </p:pic>
      <p:grpSp>
        <p:nvGrpSpPr>
          <p:cNvPr id="7" name="组合 6">
            <a:extLst>
              <a:ext uri="{FF2B5EF4-FFF2-40B4-BE49-F238E27FC236}">
                <a16:creationId xmlns:a16="http://schemas.microsoft.com/office/drawing/2014/main" id="{66A3BB3A-4BEC-42C7-AA3E-24A1F97F6817}"/>
              </a:ext>
            </a:extLst>
          </p:cNvPr>
          <p:cNvGrpSpPr>
            <a:grpSpLocks/>
          </p:cNvGrpSpPr>
          <p:nvPr/>
        </p:nvGrpSpPr>
        <p:grpSpPr bwMode="auto">
          <a:xfrm>
            <a:off x="4775200" y="5029200"/>
            <a:ext cx="5257796" cy="1399642"/>
            <a:chOff x="9193526" y="-460641"/>
            <a:chExt cx="8108854" cy="2500300"/>
          </a:xfrm>
        </p:grpSpPr>
        <p:sp>
          <p:nvSpPr>
            <p:cNvPr id="8" name="文本框 23">
              <a:extLst>
                <a:ext uri="{FF2B5EF4-FFF2-40B4-BE49-F238E27FC236}">
                  <a16:creationId xmlns:a16="http://schemas.microsoft.com/office/drawing/2014/main" id="{AC042FEF-D570-48C9-AD58-904719C3EF70}"/>
                </a:ext>
              </a:extLst>
            </p:cNvPr>
            <p:cNvSpPr txBox="1">
              <a:spLocks noChangeArrowheads="1"/>
            </p:cNvSpPr>
            <p:nvPr/>
          </p:nvSpPr>
          <p:spPr bwMode="auto">
            <a:xfrm>
              <a:off x="9193526" y="-460641"/>
              <a:ext cx="3995670" cy="809059"/>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4BC72751-3E8E-4EE4-B1A7-E3D77DD49BF6}"/>
                </a:ext>
              </a:extLst>
            </p:cNvPr>
            <p:cNvSpPr/>
            <p:nvPr/>
          </p:nvSpPr>
          <p:spPr>
            <a:xfrm>
              <a:off x="11661440" y="1036707"/>
              <a:ext cx="5640940" cy="1002952"/>
            </a:xfrm>
            <a:prstGeom prst="wedgeRectCallout">
              <a:avLst>
                <a:gd name="adj1" fmla="val -35833"/>
                <a:gd name="adj2" fmla="val -105689"/>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选择专题中的文献打开</a:t>
              </a:r>
            </a:p>
          </p:txBody>
        </p:sp>
      </p:grpSp>
    </p:spTree>
    <p:extLst>
      <p:ext uri="{BB962C8B-B14F-4D97-AF65-F5344CB8AC3E}">
        <p14:creationId xmlns:p14="http://schemas.microsoft.com/office/powerpoint/2010/main" val="8958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8153691E-4350-4984-9641-58DC41399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77" y="1066800"/>
            <a:ext cx="16256000" cy="8211181"/>
          </a:xfrm>
          <a:prstGeom prst="rect">
            <a:avLst/>
          </a:prstGeom>
        </p:spPr>
      </p:pic>
      <p:grpSp>
        <p:nvGrpSpPr>
          <p:cNvPr id="2" name="组合 1">
            <a:extLst>
              <a:ext uri="{FF2B5EF4-FFF2-40B4-BE49-F238E27FC236}">
                <a16:creationId xmlns:a16="http://schemas.microsoft.com/office/drawing/2014/main" id="{B3B620F7-5132-47E8-AFB3-2CC96B1697EA}"/>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5BE07227-B8BF-4ED7-B12C-B5DA9AF0E6F3}"/>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打开文献</a:t>
              </a:r>
            </a:p>
          </p:txBody>
        </p:sp>
        <p:sp>
          <p:nvSpPr>
            <p:cNvPr id="4" name="稻壳儿春秋广告/盗版必究        原创来源：http://chn.docer.com/works?userid=199329941#!/work_time">
              <a:extLst>
                <a:ext uri="{FF2B5EF4-FFF2-40B4-BE49-F238E27FC236}">
                  <a16:creationId xmlns:a16="http://schemas.microsoft.com/office/drawing/2014/main" id="{9167FA30-0797-4CDD-AEEF-CE8DDD6C310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方法②：知网首页点开的文章，点击“记笔记</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稻壳儿春秋广告/盗版必究        原创来源：http://chn.docer.com/works?userid=199329941#!/work_time">
              <a:extLst>
                <a:ext uri="{FF2B5EF4-FFF2-40B4-BE49-F238E27FC236}">
                  <a16:creationId xmlns:a16="http://schemas.microsoft.com/office/drawing/2014/main" id="{F56614F6-9BB8-49F3-A51F-4DF670286B8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66A3BB3A-4BEC-42C7-AA3E-24A1F97F6817}"/>
              </a:ext>
            </a:extLst>
          </p:cNvPr>
          <p:cNvGrpSpPr>
            <a:grpSpLocks/>
          </p:cNvGrpSpPr>
          <p:nvPr/>
        </p:nvGrpSpPr>
        <p:grpSpPr bwMode="auto">
          <a:xfrm>
            <a:off x="9423400" y="1828800"/>
            <a:ext cx="3657596" cy="1726033"/>
            <a:chOff x="6373056" y="-654532"/>
            <a:chExt cx="5640940" cy="3083361"/>
          </a:xfrm>
        </p:grpSpPr>
        <p:sp>
          <p:nvSpPr>
            <p:cNvPr id="8" name="文本框 23">
              <a:extLst>
                <a:ext uri="{FF2B5EF4-FFF2-40B4-BE49-F238E27FC236}">
                  <a16:creationId xmlns:a16="http://schemas.microsoft.com/office/drawing/2014/main" id="{AC042FEF-D570-48C9-AD58-904719C3EF70}"/>
                </a:ext>
              </a:extLst>
            </p:cNvPr>
            <p:cNvSpPr txBox="1">
              <a:spLocks noChangeArrowheads="1"/>
            </p:cNvSpPr>
            <p:nvPr/>
          </p:nvSpPr>
          <p:spPr bwMode="auto">
            <a:xfrm>
              <a:off x="9193526" y="-654532"/>
              <a:ext cx="1527759" cy="1225103"/>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4BC72751-3E8E-4EE4-B1A7-E3D77DD49BF6}"/>
                </a:ext>
              </a:extLst>
            </p:cNvPr>
            <p:cNvSpPr/>
            <p:nvPr/>
          </p:nvSpPr>
          <p:spPr>
            <a:xfrm>
              <a:off x="6373056" y="1425877"/>
              <a:ext cx="5640940" cy="1002952"/>
            </a:xfrm>
            <a:prstGeom prst="wedgeRectCallout">
              <a:avLst>
                <a:gd name="adj1" fmla="val 18199"/>
                <a:gd name="adj2" fmla="val -117280"/>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点击“记笔记”</a:t>
              </a:r>
            </a:p>
          </p:txBody>
        </p:sp>
      </p:grpSp>
    </p:spTree>
    <p:extLst>
      <p:ext uri="{BB962C8B-B14F-4D97-AF65-F5344CB8AC3E}">
        <p14:creationId xmlns:p14="http://schemas.microsoft.com/office/powerpoint/2010/main" val="36312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546589-36DD-401B-908E-A343A8992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3532"/>
            <a:ext cx="16256000" cy="8080468"/>
          </a:xfrm>
          <a:prstGeom prst="rect">
            <a:avLst/>
          </a:prstGeom>
        </p:spPr>
      </p:pic>
      <p:grpSp>
        <p:nvGrpSpPr>
          <p:cNvPr id="19" name="组合 18">
            <a:extLst>
              <a:ext uri="{FF2B5EF4-FFF2-40B4-BE49-F238E27FC236}">
                <a16:creationId xmlns:a16="http://schemas.microsoft.com/office/drawing/2014/main" id="{56DA5C7B-45C6-4B57-8C9C-097F104EC468}"/>
              </a:ext>
            </a:extLst>
          </p:cNvPr>
          <p:cNvGrpSpPr/>
          <p:nvPr/>
        </p:nvGrpSpPr>
        <p:grpSpPr>
          <a:xfrm>
            <a:off x="-101600" y="229781"/>
            <a:ext cx="8407400" cy="933118"/>
            <a:chOff x="0" y="286082"/>
            <a:chExt cx="8407400" cy="933118"/>
          </a:xfrm>
        </p:grpSpPr>
        <p:sp>
          <p:nvSpPr>
            <p:cNvPr id="20" name="稻壳儿春秋广告/盗版必究        原创来源：http://chn.docer.com/works?userid=199329941#!/work_time">
              <a:extLst>
                <a:ext uri="{FF2B5EF4-FFF2-40B4-BE49-F238E27FC236}">
                  <a16:creationId xmlns:a16="http://schemas.microsoft.com/office/drawing/2014/main" id="{0C4F534B-C955-41A7-8438-3A262274D858}"/>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目录大纲</a:t>
              </a:r>
            </a:p>
          </p:txBody>
        </p:sp>
        <p:sp>
          <p:nvSpPr>
            <p:cNvPr id="21" name="稻壳儿春秋广告/盗版必究        原创来源：http://chn.docer.com/works?userid=199329941#!/work_time">
              <a:extLst>
                <a:ext uri="{FF2B5EF4-FFF2-40B4-BE49-F238E27FC236}">
                  <a16:creationId xmlns:a16="http://schemas.microsoft.com/office/drawing/2014/main" id="{3C1B4F27-7936-4E80-9ADA-03ED3632348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快速了解文章内容，粗读文献</a:t>
              </a:r>
            </a:p>
          </p:txBody>
        </p:sp>
        <p:sp>
          <p:nvSpPr>
            <p:cNvPr id="22" name="稻壳儿春秋广告/盗版必究        原创来源：http://chn.docer.com/works?userid=199329941#!/work_time">
              <a:extLst>
                <a:ext uri="{FF2B5EF4-FFF2-40B4-BE49-F238E27FC236}">
                  <a16:creationId xmlns:a16="http://schemas.microsoft.com/office/drawing/2014/main" id="{60EC21AF-6B74-4BB3-B87A-46FF81333D69}"/>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D3AA138A-D5BD-4999-AA61-1A14BC475E31}"/>
              </a:ext>
            </a:extLst>
          </p:cNvPr>
          <p:cNvGrpSpPr>
            <a:grpSpLocks/>
          </p:cNvGrpSpPr>
          <p:nvPr/>
        </p:nvGrpSpPr>
        <p:grpSpPr bwMode="auto">
          <a:xfrm>
            <a:off x="49966" y="1981200"/>
            <a:ext cx="9495758" cy="7128222"/>
            <a:chOff x="7756131" y="-622701"/>
            <a:chExt cx="12917844" cy="9043664"/>
          </a:xfrm>
        </p:grpSpPr>
        <p:sp>
          <p:nvSpPr>
            <p:cNvPr id="24" name="文本框 23">
              <a:extLst>
                <a:ext uri="{FF2B5EF4-FFF2-40B4-BE49-F238E27FC236}">
                  <a16:creationId xmlns:a16="http://schemas.microsoft.com/office/drawing/2014/main" id="{2F086285-4941-4DD4-9F81-001A12AAB451}"/>
                </a:ext>
              </a:extLst>
            </p:cNvPr>
            <p:cNvSpPr txBox="1">
              <a:spLocks noChangeArrowheads="1"/>
            </p:cNvSpPr>
            <p:nvPr/>
          </p:nvSpPr>
          <p:spPr bwMode="auto">
            <a:xfrm>
              <a:off x="7756131" y="-622701"/>
              <a:ext cx="5806149" cy="904366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5" name="矩形标注">
              <a:extLst>
                <a:ext uri="{FF2B5EF4-FFF2-40B4-BE49-F238E27FC236}">
                  <a16:creationId xmlns:a16="http://schemas.microsoft.com/office/drawing/2014/main" id="{D67AE80A-1131-4EDB-BF24-A3A747A30A23}"/>
                </a:ext>
              </a:extLst>
            </p:cNvPr>
            <p:cNvSpPr/>
            <p:nvPr/>
          </p:nvSpPr>
          <p:spPr>
            <a:xfrm>
              <a:off x="13043976" y="4017742"/>
              <a:ext cx="7629999" cy="2126870"/>
            </a:xfrm>
            <a:prstGeom prst="wedgeRectCallout">
              <a:avLst>
                <a:gd name="adj1" fmla="val -51376"/>
                <a:gd name="adj2" fmla="val 84794"/>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目录：浏览文献大纲和图表</a:t>
              </a: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快速了解文章内容，粗读文献</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点击目录，快速跳转</a:t>
              </a:r>
            </a:p>
          </p:txBody>
        </p:sp>
      </p:grpSp>
    </p:spTree>
    <p:extLst>
      <p:ext uri="{BB962C8B-B14F-4D97-AF65-F5344CB8AC3E}">
        <p14:creationId xmlns:p14="http://schemas.microsoft.com/office/powerpoint/2010/main" val="16366887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76CC3D8-3BDF-44DD-8234-4355ED7A4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241"/>
            <a:ext cx="16256000" cy="7100117"/>
          </a:xfrm>
          <a:prstGeom prst="rect">
            <a:avLst/>
          </a:prstGeom>
        </p:spPr>
      </p:pic>
      <p:grpSp>
        <p:nvGrpSpPr>
          <p:cNvPr id="17" name="组合 16">
            <a:extLst>
              <a:ext uri="{FF2B5EF4-FFF2-40B4-BE49-F238E27FC236}">
                <a16:creationId xmlns:a16="http://schemas.microsoft.com/office/drawing/2014/main" id="{381F2328-2C5D-40C1-8ED8-7446DEE0EF5E}"/>
              </a:ext>
            </a:extLst>
          </p:cNvPr>
          <p:cNvGrpSpPr/>
          <p:nvPr/>
        </p:nvGrpSpPr>
        <p:grpSpPr>
          <a:xfrm>
            <a:off x="-101600" y="229781"/>
            <a:ext cx="8407400" cy="933118"/>
            <a:chOff x="0" y="286082"/>
            <a:chExt cx="8407400" cy="933118"/>
          </a:xfrm>
        </p:grpSpPr>
        <p:sp>
          <p:nvSpPr>
            <p:cNvPr id="18" name="稻壳儿春秋广告/盗版必究        原创来源：http://chn.docer.com/works?userid=199329941#!/work_time">
              <a:extLst>
                <a:ext uri="{FF2B5EF4-FFF2-40B4-BE49-F238E27FC236}">
                  <a16:creationId xmlns:a16="http://schemas.microsoft.com/office/drawing/2014/main" id="{9706A793-D425-4AE1-A2A2-21D2986D9D5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做笔记</a:t>
              </a:r>
            </a:p>
          </p:txBody>
        </p:sp>
        <p:sp>
          <p:nvSpPr>
            <p:cNvPr id="19" name="稻壳儿春秋广告/盗版必究        原创来源：http://chn.docer.com/works?userid=199329941#!/work_time">
              <a:extLst>
                <a:ext uri="{FF2B5EF4-FFF2-40B4-BE49-F238E27FC236}">
                  <a16:creationId xmlns:a16="http://schemas.microsoft.com/office/drawing/2014/main" id="{4DFB7A5F-E031-47F0-900F-C665F7FDFD8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选择想要记录的片段，点击笔记即可记录信息</a:t>
              </a:r>
            </a:p>
          </p:txBody>
        </p:sp>
        <p:sp>
          <p:nvSpPr>
            <p:cNvPr id="21" name="稻壳儿春秋广告/盗版必究        原创来源：http://chn.docer.com/works?userid=199329941#!/work_time">
              <a:extLst>
                <a:ext uri="{FF2B5EF4-FFF2-40B4-BE49-F238E27FC236}">
                  <a16:creationId xmlns:a16="http://schemas.microsoft.com/office/drawing/2014/main" id="{127EE32A-0797-426E-924B-092D2F001A6B}"/>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a:extLst>
              <a:ext uri="{FF2B5EF4-FFF2-40B4-BE49-F238E27FC236}">
                <a16:creationId xmlns:a16="http://schemas.microsoft.com/office/drawing/2014/main" id="{1E16426C-866C-4446-8BD4-F41631655C7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84200" y="2590800"/>
            <a:ext cx="4520246" cy="5715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F9C9FC3-3155-461A-91EE-2BC524D58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4207"/>
            <a:ext cx="16256000" cy="7682386"/>
          </a:xfrm>
          <a:prstGeom prst="rect">
            <a:avLst/>
          </a:prstGeom>
        </p:spPr>
      </p:pic>
      <p:grpSp>
        <p:nvGrpSpPr>
          <p:cNvPr id="3" name="组合 2">
            <a:extLst>
              <a:ext uri="{FF2B5EF4-FFF2-40B4-BE49-F238E27FC236}">
                <a16:creationId xmlns:a16="http://schemas.microsoft.com/office/drawing/2014/main" id="{E3CBCB47-4D15-4817-BE34-C7AFB56753EC}"/>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5370E5B9-6936-40D1-812B-FEAEFC12F5EB}"/>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做笔记</a:t>
              </a:r>
            </a:p>
          </p:txBody>
        </p:sp>
        <p:sp>
          <p:nvSpPr>
            <p:cNvPr id="5" name="稻壳儿春秋广告/盗版必究        原创来源：http://chn.docer.com/works?userid=199329941#!/work_time">
              <a:extLst>
                <a:ext uri="{FF2B5EF4-FFF2-40B4-BE49-F238E27FC236}">
                  <a16:creationId xmlns:a16="http://schemas.microsoft.com/office/drawing/2014/main" id="{E44B6629-2F48-481C-881D-CA630E49DF5B}"/>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选择想要记录的片段，点击笔记即可记录信息</a:t>
              </a:r>
            </a:p>
          </p:txBody>
        </p:sp>
        <p:sp>
          <p:nvSpPr>
            <p:cNvPr id="6" name="稻壳儿春秋广告/盗版必究        原创来源：http://chn.docer.com/works?userid=199329941#!/work_time">
              <a:extLst>
                <a:ext uri="{FF2B5EF4-FFF2-40B4-BE49-F238E27FC236}">
                  <a16:creationId xmlns:a16="http://schemas.microsoft.com/office/drawing/2014/main" id="{DC52D9A7-C47A-465C-A9B6-DFFF1AB13675}"/>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4A863156-5714-4920-BC28-991C33A4C2AD}"/>
              </a:ext>
            </a:extLst>
          </p:cNvPr>
          <p:cNvGrpSpPr/>
          <p:nvPr/>
        </p:nvGrpSpPr>
        <p:grpSpPr>
          <a:xfrm>
            <a:off x="812800" y="2841240"/>
            <a:ext cx="14469305" cy="5041756"/>
            <a:chOff x="3956023" y="2889880"/>
            <a:chExt cx="11454893" cy="5041756"/>
          </a:xfrm>
        </p:grpSpPr>
        <p:grpSp>
          <p:nvGrpSpPr>
            <p:cNvPr id="8" name="组合 7">
              <a:extLst>
                <a:ext uri="{FF2B5EF4-FFF2-40B4-BE49-F238E27FC236}">
                  <a16:creationId xmlns:a16="http://schemas.microsoft.com/office/drawing/2014/main" id="{4627890E-254C-499D-B2A8-B353CBFFEB7C}"/>
                </a:ext>
              </a:extLst>
            </p:cNvPr>
            <p:cNvGrpSpPr>
              <a:grpSpLocks/>
            </p:cNvGrpSpPr>
            <p:nvPr/>
          </p:nvGrpSpPr>
          <p:grpSpPr bwMode="auto">
            <a:xfrm>
              <a:off x="8902684" y="2889880"/>
              <a:ext cx="6508232" cy="5041756"/>
              <a:chOff x="18346809" y="520404"/>
              <a:chExt cx="8853672" cy="6396538"/>
            </a:xfrm>
          </p:grpSpPr>
          <p:sp>
            <p:nvSpPr>
              <p:cNvPr id="9" name="文本框 8">
                <a:extLst>
                  <a:ext uri="{FF2B5EF4-FFF2-40B4-BE49-F238E27FC236}">
                    <a16:creationId xmlns:a16="http://schemas.microsoft.com/office/drawing/2014/main" id="{0D59D3B5-75D5-4FCF-813B-4054C46B1434}"/>
                  </a:ext>
                </a:extLst>
              </p:cNvPr>
              <p:cNvSpPr txBox="1">
                <a:spLocks noChangeArrowheads="1"/>
              </p:cNvSpPr>
              <p:nvPr/>
            </p:nvSpPr>
            <p:spPr bwMode="auto">
              <a:xfrm>
                <a:off x="22432075" y="520404"/>
                <a:ext cx="4768406" cy="422603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0" name="矩形标注">
                <a:extLst>
                  <a:ext uri="{FF2B5EF4-FFF2-40B4-BE49-F238E27FC236}">
                    <a16:creationId xmlns:a16="http://schemas.microsoft.com/office/drawing/2014/main" id="{24AD4A9D-1129-44FC-A2B6-275A19A744AC}"/>
                  </a:ext>
                </a:extLst>
              </p:cNvPr>
              <p:cNvSpPr/>
              <p:nvPr/>
            </p:nvSpPr>
            <p:spPr>
              <a:xfrm>
                <a:off x="18346809" y="4790072"/>
                <a:ext cx="6647276" cy="2126870"/>
              </a:xfrm>
              <a:prstGeom prst="wedgeRectCallout">
                <a:avLst>
                  <a:gd name="adj1" fmla="val -15071"/>
                  <a:gd name="adj2" fmla="val 962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笔记自动归类在右侧“我的笔记”</a:t>
                </a:r>
                <a:endParaRPr lang="en-US" altLang="zh-CN"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gn="ctr" eaLnBrk="1" fontAlgn="auto" hangingPunct="1">
                  <a:lnSpc>
                    <a:spcPct val="150000"/>
                  </a:lnSpc>
                  <a:spcBef>
                    <a:spcPts val="0"/>
                  </a:spcBef>
                  <a:spcAft>
                    <a:spcPts val="0"/>
                  </a:spcAft>
                  <a:defRPr/>
                </a:pPr>
                <a:r>
                  <a:rPr lang="zh-CN" altLang="en-US"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以及在文中归类在所选文字下方</a:t>
                </a:r>
              </a:p>
            </p:txBody>
          </p:sp>
        </p:grpSp>
        <p:sp>
          <p:nvSpPr>
            <p:cNvPr id="11" name="文本框 10">
              <a:extLst>
                <a:ext uri="{FF2B5EF4-FFF2-40B4-BE49-F238E27FC236}">
                  <a16:creationId xmlns:a16="http://schemas.microsoft.com/office/drawing/2014/main" id="{542E08A7-AF56-4B34-AA17-7E5FF28769D4}"/>
                </a:ext>
              </a:extLst>
            </p:cNvPr>
            <p:cNvSpPr txBox="1">
              <a:spLocks noChangeArrowheads="1"/>
            </p:cNvSpPr>
            <p:nvPr/>
          </p:nvSpPr>
          <p:spPr bwMode="auto">
            <a:xfrm>
              <a:off x="3956023" y="3521322"/>
              <a:ext cx="7178692" cy="3080517"/>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grpSp>
    </p:spTree>
    <p:extLst>
      <p:ext uri="{BB962C8B-B14F-4D97-AF65-F5344CB8AC3E}">
        <p14:creationId xmlns:p14="http://schemas.microsoft.com/office/powerpoint/2010/main" val="36919869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E2923D7E-0FF5-488E-B59F-64B7E8CC2F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752600"/>
            <a:ext cx="16256000" cy="7236029"/>
          </a:xfrm>
          <a:prstGeom prst="rect">
            <a:avLst/>
          </a:prstGeom>
        </p:spPr>
      </p:pic>
      <p:sp>
        <p:nvSpPr>
          <p:cNvPr id="40" name="矩形 39">
            <a:extLst>
              <a:ext uri="{FF2B5EF4-FFF2-40B4-BE49-F238E27FC236}">
                <a16:creationId xmlns:a16="http://schemas.microsoft.com/office/drawing/2014/main" id="{3E0630D2-4E2C-4E68-91E4-4C4DE35C15EB}"/>
              </a:ext>
            </a:extLst>
          </p:cNvPr>
          <p:cNvSpPr>
            <a:spLocks noChangeArrowheads="1"/>
          </p:cNvSpPr>
          <p:nvPr/>
        </p:nvSpPr>
        <p:spPr bwMode="auto">
          <a:xfrm>
            <a:off x="6299200" y="1981200"/>
            <a:ext cx="4415209" cy="1689052"/>
          </a:xfrm>
          <a:prstGeom prst="rect">
            <a:avLst/>
          </a:prstGeom>
          <a:ln/>
        </p:spPr>
        <p:style>
          <a:lnRef idx="3">
            <a:schemeClr val="lt1"/>
          </a:lnRef>
          <a:fillRef idx="1">
            <a:schemeClr val="accent5"/>
          </a:fillRef>
          <a:effectRef idx="1">
            <a:schemeClr val="accent5"/>
          </a:effectRef>
          <a:fontRef idx="minor">
            <a:schemeClr val="lt1"/>
          </a:fontRef>
        </p:style>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lnSpc>
                <a:spcPct val="150000"/>
              </a:lnSpc>
              <a:buFont typeface="Wingdings" panose="05000000000000000000" pitchFamily="2" charset="2"/>
              <a:buNone/>
            </a:pPr>
            <a:r>
              <a:rPr lang="zh-CN" altLang="en-US"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rPr>
              <a:t>重要的句子、图表、素材</a:t>
            </a:r>
            <a:endParaRPr lang="en-US" altLang="zh-CN"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ndParaRPr>
          </a:p>
          <a:p>
            <a:pPr algn="ctr" eaLnBrk="1" hangingPunct="1">
              <a:lnSpc>
                <a:spcPct val="150000"/>
              </a:lnSpc>
              <a:buFont typeface="Wingdings" panose="05000000000000000000" pitchFamily="2" charset="2"/>
              <a:buNone/>
            </a:pPr>
            <a:r>
              <a:rPr lang="zh-CN" altLang="en-US"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rPr>
              <a:t>一键添加至素材库</a:t>
            </a:r>
            <a:endParaRPr lang="en-US" altLang="zh-CN"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endParaRPr>
          </a:p>
          <a:p>
            <a:pPr algn="ctr" eaLnBrk="1" hangingPunct="1">
              <a:lnSpc>
                <a:spcPct val="150000"/>
              </a:lnSpc>
              <a:buFont typeface="Wingdings" panose="05000000000000000000" pitchFamily="2" charset="2"/>
              <a:buNone/>
            </a:pPr>
            <a:r>
              <a:rPr lang="zh-CN" altLang="en-US" sz="2400" b="1" dirty="0">
                <a:ln w="0"/>
                <a:solidFill>
                  <a:schemeClr val="bg1"/>
                </a:solidFill>
                <a:effectLst>
                  <a:outerShdw blurRad="38100" dist="19050" dir="2700000" algn="tl" rotWithShape="0">
                    <a:schemeClr val="dk1">
                      <a:alpha val="40000"/>
                    </a:schemeClr>
                  </a:outerShdw>
                </a:effectLst>
                <a:latin typeface="微软雅黑" panose="020B0503020204020204" pitchFamily="34" charset="-122"/>
              </a:rPr>
              <a:t>方便写论文时引用</a:t>
            </a:r>
          </a:p>
        </p:txBody>
      </p:sp>
      <p:grpSp>
        <p:nvGrpSpPr>
          <p:cNvPr id="13" name="组合 12">
            <a:extLst>
              <a:ext uri="{FF2B5EF4-FFF2-40B4-BE49-F238E27FC236}">
                <a16:creationId xmlns:a16="http://schemas.microsoft.com/office/drawing/2014/main" id="{C6763448-1CCB-4864-A5A6-12A2342A9953}"/>
              </a:ext>
            </a:extLst>
          </p:cNvPr>
          <p:cNvGrpSpPr/>
          <p:nvPr/>
        </p:nvGrpSpPr>
        <p:grpSpPr>
          <a:xfrm>
            <a:off x="-101600" y="229781"/>
            <a:ext cx="8407400" cy="933118"/>
            <a:chOff x="0" y="286082"/>
            <a:chExt cx="8407400" cy="933118"/>
          </a:xfrm>
        </p:grpSpPr>
        <p:sp>
          <p:nvSpPr>
            <p:cNvPr id="14" name="稻壳儿春秋广告/盗版必究        原创来源：http://chn.docer.com/works?userid=199329941#!/work_time">
              <a:extLst>
                <a:ext uri="{FF2B5EF4-FFF2-40B4-BE49-F238E27FC236}">
                  <a16:creationId xmlns:a16="http://schemas.microsoft.com/office/drawing/2014/main" id="{CEDFB0AB-392D-4F50-828F-C627972E03DD}"/>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记录文摘</a:t>
              </a:r>
            </a:p>
          </p:txBody>
        </p:sp>
        <p:sp>
          <p:nvSpPr>
            <p:cNvPr id="15" name="稻壳儿春秋广告/盗版必究        原创来源：http://chn.docer.com/works?userid=199329941#!/work_time">
              <a:extLst>
                <a:ext uri="{FF2B5EF4-FFF2-40B4-BE49-F238E27FC236}">
                  <a16:creationId xmlns:a16="http://schemas.microsoft.com/office/drawing/2014/main" id="{DC6F16F3-381C-41C6-AE9E-761A5193F082}"/>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选择想要摘录的片段，点击文摘，即可放入文摘库保存</a:t>
              </a:r>
            </a:p>
          </p:txBody>
        </p:sp>
        <p:sp>
          <p:nvSpPr>
            <p:cNvPr id="16" name="稻壳儿春秋广告/盗版必究        原创来源：http://chn.docer.com/works?userid=199329941#!/work_time">
              <a:extLst>
                <a:ext uri="{FF2B5EF4-FFF2-40B4-BE49-F238E27FC236}">
                  <a16:creationId xmlns:a16="http://schemas.microsoft.com/office/drawing/2014/main" id="{9691387E-4261-4FE4-B694-0196ABB493A2}"/>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DD1997-6190-4EE2-8F8D-77BE2C2BE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257493"/>
            <a:ext cx="13995400" cy="7867297"/>
          </a:xfrm>
          <a:prstGeom prst="rect">
            <a:avLst/>
          </a:prstGeom>
        </p:spPr>
      </p:pic>
      <p:grpSp>
        <p:nvGrpSpPr>
          <p:cNvPr id="16" name="组合 15">
            <a:extLst>
              <a:ext uri="{FF2B5EF4-FFF2-40B4-BE49-F238E27FC236}">
                <a16:creationId xmlns:a16="http://schemas.microsoft.com/office/drawing/2014/main" id="{40BF9CF1-8656-4192-89D0-C695F1ED0A4B}"/>
              </a:ext>
            </a:extLst>
          </p:cNvPr>
          <p:cNvGrpSpPr/>
          <p:nvPr/>
        </p:nvGrpSpPr>
        <p:grpSpPr>
          <a:xfrm>
            <a:off x="-101600" y="229781"/>
            <a:ext cx="8407400" cy="933118"/>
            <a:chOff x="0" y="286082"/>
            <a:chExt cx="8407400" cy="933118"/>
          </a:xfrm>
        </p:grpSpPr>
        <p:sp>
          <p:nvSpPr>
            <p:cNvPr id="17" name="稻壳儿春秋广告/盗版必究        原创来源：http://chn.docer.com/works?userid=199329941#!/work_time">
              <a:extLst>
                <a:ext uri="{FF2B5EF4-FFF2-40B4-BE49-F238E27FC236}">
                  <a16:creationId xmlns:a16="http://schemas.microsoft.com/office/drawing/2014/main" id="{5CCE911F-F8C2-4D9D-BF36-EEEF274EA48A}"/>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图片记录</a:t>
              </a:r>
            </a:p>
          </p:txBody>
        </p:sp>
        <p:sp>
          <p:nvSpPr>
            <p:cNvPr id="18" name="稻壳儿春秋广告/盗版必究        原创来源：http://chn.docer.com/works?userid=199329941#!/work_time">
              <a:extLst>
                <a:ext uri="{FF2B5EF4-FFF2-40B4-BE49-F238E27FC236}">
                  <a16:creationId xmlns:a16="http://schemas.microsoft.com/office/drawing/2014/main" id="{CDC15C36-84A1-4086-9940-1FCF77C5DD6D}"/>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文章内的图片、表格，可以摘录，在上面标记</a:t>
              </a:r>
            </a:p>
          </p:txBody>
        </p:sp>
        <p:sp>
          <p:nvSpPr>
            <p:cNvPr id="19" name="稻壳儿春秋广告/盗版必究        原创来源：http://chn.docer.com/works?userid=199329941#!/work_time">
              <a:extLst>
                <a:ext uri="{FF2B5EF4-FFF2-40B4-BE49-F238E27FC236}">
                  <a16:creationId xmlns:a16="http://schemas.microsoft.com/office/drawing/2014/main" id="{DF21D6B1-BF33-402D-BB41-B83D61C5E6A3}"/>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标注 13">
            <a:extLst>
              <a:ext uri="{FF2B5EF4-FFF2-40B4-BE49-F238E27FC236}">
                <a16:creationId xmlns:a16="http://schemas.microsoft.com/office/drawing/2014/main" id="{846EEAEA-3C14-451A-9DB9-D172A050685E}"/>
              </a:ext>
            </a:extLst>
          </p:cNvPr>
          <p:cNvSpPr/>
          <p:nvPr/>
        </p:nvSpPr>
        <p:spPr>
          <a:xfrm>
            <a:off x="11404600" y="3048000"/>
            <a:ext cx="3192501" cy="1371600"/>
          </a:xfrm>
          <a:prstGeom prst="wedgeRectCallout">
            <a:avLst>
              <a:gd name="adj1" fmla="val -43437"/>
              <a:gd name="adj2" fmla="val 86150"/>
            </a:avLst>
          </a:prstGeom>
          <a:ln/>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zh-CN" altLang="en-US" sz="20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文中图片</a:t>
            </a:r>
            <a:r>
              <a:rPr lang="en-US" altLang="zh-CN" sz="20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0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表格</a:t>
            </a:r>
            <a:endParaRPr lang="en-US" altLang="zh-CN" sz="20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a:lnSpc>
                <a:spcPct val="150000"/>
              </a:lnSpc>
              <a:defRPr/>
            </a:pPr>
            <a:r>
              <a:rPr lang="zh-CN" altLang="en-US" sz="2000" b="1" noProof="1">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高清浏览做标记</a:t>
            </a:r>
          </a:p>
        </p:txBody>
      </p:sp>
    </p:spTree>
    <p:extLst>
      <p:ext uri="{BB962C8B-B14F-4D97-AF65-F5344CB8AC3E}">
        <p14:creationId xmlns:p14="http://schemas.microsoft.com/office/powerpoint/2010/main" val="14317864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8CF87A42-650A-40BE-90FC-27D0468D8D77}"/>
              </a:ext>
            </a:extLst>
          </p:cNvPr>
          <p:cNvGrpSpPr/>
          <p:nvPr/>
        </p:nvGrpSpPr>
        <p:grpSpPr>
          <a:xfrm>
            <a:off x="-101600" y="229781"/>
            <a:ext cx="6375400" cy="933118"/>
            <a:chOff x="0" y="286082"/>
            <a:chExt cx="6375400" cy="933118"/>
          </a:xfrm>
        </p:grpSpPr>
        <p:sp>
          <p:nvSpPr>
            <p:cNvPr id="11" name="稻壳儿春秋广告/盗版必究        原创来源：http://chn.docer.com/works?userid=199329941#!/work_time">
              <a:extLst>
                <a:ext uri="{FF2B5EF4-FFF2-40B4-BE49-F238E27FC236}">
                  <a16:creationId xmlns:a16="http://schemas.microsoft.com/office/drawing/2014/main" id="{DDEF9243-144B-48F9-A85F-6308B4097725}"/>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研学定位</a:t>
              </a:r>
            </a:p>
          </p:txBody>
        </p:sp>
        <p:sp>
          <p:nvSpPr>
            <p:cNvPr id="12" name="稻壳儿春秋广告/盗版必究        原创来源：http://chn.docer.com/works?userid=199329941#!/work_time">
              <a:extLst>
                <a:ext uri="{FF2B5EF4-FFF2-40B4-BE49-F238E27FC236}">
                  <a16:creationId xmlns:a16="http://schemas.microsoft.com/office/drawing/2014/main" id="{50CF2107-3B8B-47DE-ABFD-73A9CBC541C0}"/>
                </a:ext>
              </a:extLst>
            </p:cNvPr>
            <p:cNvSpPr txBox="1"/>
            <p:nvPr/>
          </p:nvSpPr>
          <p:spPr>
            <a:xfrm>
              <a:off x="431800" y="752642"/>
              <a:ext cx="4790261" cy="336695"/>
            </a:xfrm>
            <a:prstGeom prst="rect">
              <a:avLst/>
            </a:prstGeom>
            <a:noFill/>
          </p:spPr>
          <p:txBody>
            <a:bodyPr wrap="square" rtlCol="0">
              <a:spAutoFit/>
            </a:bodyPr>
            <a:lstStyle/>
            <a:p>
              <a:pPr algn="dist" defTabSz="685783">
                <a:lnSpc>
                  <a:spcPct val="150000"/>
                </a:lnSpc>
                <a:spcBef>
                  <a:spcPts val="900"/>
                </a:spcBef>
                <a:defRPr/>
              </a:pPr>
              <a:r>
                <a:rPr lang="en-US" altLang="zh-CN" sz="1200" spc="100" dirty="0">
                  <a:solidFill>
                    <a:srgbClr val="A4A4A4"/>
                  </a:solidFill>
                  <a:latin typeface="微软雅黑" panose="020B0503020204020204" pitchFamily="34" charset="-122"/>
                  <a:ea typeface="微软雅黑" panose="020B0503020204020204" pitchFamily="34" charset="-122"/>
                  <a:cs typeface="+mn-ea"/>
                  <a:sym typeface="+mn-lt"/>
                </a:rPr>
                <a:t>Research Learning Platform</a:t>
              </a:r>
            </a:p>
          </p:txBody>
        </p:sp>
        <p:sp>
          <p:nvSpPr>
            <p:cNvPr id="13" name="稻壳儿春秋广告/盗版必究        原创来源：http://chn.docer.com/works?userid=199329941#!/work_time">
              <a:extLst>
                <a:ext uri="{FF2B5EF4-FFF2-40B4-BE49-F238E27FC236}">
                  <a16:creationId xmlns:a16="http://schemas.microsoft.com/office/drawing/2014/main" id="{F4889848-1DA6-4F49-8F6E-9A9D5DA56825}"/>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EF19523-9EC0-484C-B5D8-901766CEE90D}"/>
              </a:ext>
            </a:extLst>
          </p:cNvPr>
          <p:cNvGrpSpPr/>
          <p:nvPr/>
        </p:nvGrpSpPr>
        <p:grpSpPr>
          <a:xfrm>
            <a:off x="2870200" y="2362200"/>
            <a:ext cx="10264723" cy="1387687"/>
            <a:chOff x="2829825" y="2667000"/>
            <a:chExt cx="10264723" cy="1387687"/>
          </a:xfrm>
        </p:grpSpPr>
        <p:sp>
          <p:nvSpPr>
            <p:cNvPr id="4" name="MH_SubTitle_2"/>
            <p:cNvSpPr/>
            <p:nvPr>
              <p:custDataLst>
                <p:tags r:id="rId4"/>
              </p:custDataLst>
            </p:nvPr>
          </p:nvSpPr>
          <p:spPr>
            <a:xfrm>
              <a:off x="2829825" y="2667000"/>
              <a:ext cx="4814148" cy="138768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lnSpc>
                  <a:spcPct val="150000"/>
                </a:lnSpc>
                <a:defRPr/>
              </a:pP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自主探究</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MH_SubTitle_2">
              <a:extLst>
                <a:ext uri="{FF2B5EF4-FFF2-40B4-BE49-F238E27FC236}">
                  <a16:creationId xmlns:a16="http://schemas.microsoft.com/office/drawing/2014/main" id="{71081CAB-A927-4ACA-9069-B32BBF713DB6}"/>
                </a:ext>
              </a:extLst>
            </p:cNvPr>
            <p:cNvSpPr/>
            <p:nvPr>
              <p:custDataLst>
                <p:tags r:id="rId5"/>
              </p:custDataLst>
            </p:nvPr>
          </p:nvSpPr>
          <p:spPr>
            <a:xfrm>
              <a:off x="8280400" y="2667000"/>
              <a:ext cx="4814148" cy="138768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lnSpc>
                  <a:spcPct val="150000"/>
                </a:lnSpc>
                <a:defRPr/>
              </a:pP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协同探究</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8" name="组合 17">
            <a:extLst>
              <a:ext uri="{FF2B5EF4-FFF2-40B4-BE49-F238E27FC236}">
                <a16:creationId xmlns:a16="http://schemas.microsoft.com/office/drawing/2014/main" id="{C46538F1-0C86-459B-8C6B-185956E54178}"/>
              </a:ext>
            </a:extLst>
          </p:cNvPr>
          <p:cNvGrpSpPr/>
          <p:nvPr/>
        </p:nvGrpSpPr>
        <p:grpSpPr>
          <a:xfrm>
            <a:off x="2870200" y="3937042"/>
            <a:ext cx="10300533" cy="1470660"/>
            <a:chOff x="2829825" y="4241842"/>
            <a:chExt cx="10300533" cy="1470660"/>
          </a:xfrm>
        </p:grpSpPr>
        <p:sp>
          <p:nvSpPr>
            <p:cNvPr id="5" name="MH_SubTitle_2"/>
            <p:cNvSpPr/>
            <p:nvPr>
              <p:custDataLst>
                <p:tags r:id="rId2"/>
              </p:custDataLst>
            </p:nvPr>
          </p:nvSpPr>
          <p:spPr>
            <a:xfrm>
              <a:off x="2829825" y="4241842"/>
              <a:ext cx="4848709" cy="147066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lnSpc>
                  <a:spcPct val="150000"/>
                </a:lnSpc>
                <a:defRPr/>
              </a:pP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个人学习、独立学习</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MH_SubTitle_2">
              <a:extLst>
                <a:ext uri="{FF2B5EF4-FFF2-40B4-BE49-F238E27FC236}">
                  <a16:creationId xmlns:a16="http://schemas.microsoft.com/office/drawing/2014/main" id="{3AE54DD0-DFE6-4BEA-8333-2E91E9E8C09F}"/>
                </a:ext>
              </a:extLst>
            </p:cNvPr>
            <p:cNvSpPr/>
            <p:nvPr>
              <p:custDataLst>
                <p:tags r:id="rId3"/>
              </p:custDataLst>
            </p:nvPr>
          </p:nvSpPr>
          <p:spPr>
            <a:xfrm>
              <a:off x="8281649" y="4241842"/>
              <a:ext cx="4848709" cy="14706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lnSpc>
                  <a:spcPct val="150000"/>
                </a:lnSpc>
                <a:defRPr/>
              </a:pP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群组学习、共同学习</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6" name="MH_SubTitle_2">
            <a:extLst>
              <a:ext uri="{FF2B5EF4-FFF2-40B4-BE49-F238E27FC236}">
                <a16:creationId xmlns:a16="http://schemas.microsoft.com/office/drawing/2014/main" id="{61F543BF-F66A-4CD8-8F91-67ED32ED7037}"/>
              </a:ext>
            </a:extLst>
          </p:cNvPr>
          <p:cNvSpPr/>
          <p:nvPr>
            <p:custDataLst>
              <p:tags r:id="rId1"/>
            </p:custDataLst>
          </p:nvPr>
        </p:nvSpPr>
        <p:spPr>
          <a:xfrm>
            <a:off x="2870200" y="6019800"/>
            <a:ext cx="10333845" cy="14706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8000" rIns="128000" anchor="ctr">
            <a:normAutofit/>
          </a:bodyPr>
          <a:lstStyle/>
          <a:p>
            <a:pPr algn="ctr">
              <a:lnSpc>
                <a:spcPct val="150000"/>
              </a:lnSpc>
              <a:defRPr/>
            </a:pP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通过知识发现来获取知识，培养独立思考的自学能力，</a:t>
            </a:r>
            <a:endParaRPr lang="en-US" altLang="zh-CN"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defRPr/>
            </a:pPr>
            <a:r>
              <a:rPr lang="zh-CN" altLang="en-US" sz="28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科学思维能力与创新素养能力</a:t>
            </a:r>
            <a:endParaRPr lang="en-US" altLang="zh-C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FD2367A9-B648-4556-B162-B451E496C7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235157"/>
            <a:ext cx="16256000" cy="7918858"/>
          </a:xfrm>
          <a:prstGeom prst="rect">
            <a:avLst/>
          </a:prstGeom>
        </p:spPr>
      </p:pic>
      <p:grpSp>
        <p:nvGrpSpPr>
          <p:cNvPr id="16" name="组合 15">
            <a:extLst>
              <a:ext uri="{FF2B5EF4-FFF2-40B4-BE49-F238E27FC236}">
                <a16:creationId xmlns:a16="http://schemas.microsoft.com/office/drawing/2014/main" id="{40BF9CF1-8656-4192-89D0-C695F1ED0A4B}"/>
              </a:ext>
            </a:extLst>
          </p:cNvPr>
          <p:cNvGrpSpPr/>
          <p:nvPr/>
        </p:nvGrpSpPr>
        <p:grpSpPr>
          <a:xfrm>
            <a:off x="-101600" y="229781"/>
            <a:ext cx="8407400" cy="933118"/>
            <a:chOff x="0" y="286082"/>
            <a:chExt cx="8407400" cy="933118"/>
          </a:xfrm>
        </p:grpSpPr>
        <p:sp>
          <p:nvSpPr>
            <p:cNvPr id="17" name="稻壳儿春秋广告/盗版必究        原创来源：http://chn.docer.com/works?userid=199329941#!/work_time">
              <a:extLst>
                <a:ext uri="{FF2B5EF4-FFF2-40B4-BE49-F238E27FC236}">
                  <a16:creationId xmlns:a16="http://schemas.microsoft.com/office/drawing/2014/main" id="{5CCE911F-F8C2-4D9D-BF36-EEEF274EA48A}"/>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笔记汇编</a:t>
              </a:r>
            </a:p>
          </p:txBody>
        </p:sp>
        <p:sp>
          <p:nvSpPr>
            <p:cNvPr id="18" name="稻壳儿春秋广告/盗版必究        原创来源：http://chn.docer.com/works?userid=199329941#!/work_time">
              <a:extLst>
                <a:ext uri="{FF2B5EF4-FFF2-40B4-BE49-F238E27FC236}">
                  <a16:creationId xmlns:a16="http://schemas.microsoft.com/office/drawing/2014/main" id="{CDC15C36-84A1-4086-9940-1FCF77C5DD6D}"/>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单篇文章所有笔记，一键汇编成文档，进行编辑</a:t>
              </a:r>
            </a:p>
          </p:txBody>
        </p:sp>
        <p:sp>
          <p:nvSpPr>
            <p:cNvPr id="19" name="稻壳儿春秋广告/盗版必究        原创来源：http://chn.docer.com/works?userid=199329941#!/work_time">
              <a:extLst>
                <a:ext uri="{FF2B5EF4-FFF2-40B4-BE49-F238E27FC236}">
                  <a16:creationId xmlns:a16="http://schemas.microsoft.com/office/drawing/2014/main" id="{DF21D6B1-BF33-402D-BB41-B83D61C5E6A3}"/>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3C25A3A7-B0A1-42BA-939E-996EEBECA668}"/>
              </a:ext>
            </a:extLst>
          </p:cNvPr>
          <p:cNvGrpSpPr/>
          <p:nvPr/>
        </p:nvGrpSpPr>
        <p:grpSpPr>
          <a:xfrm>
            <a:off x="812800" y="3449464"/>
            <a:ext cx="8749023" cy="5028932"/>
            <a:chOff x="681194" y="2503482"/>
            <a:chExt cx="8749023" cy="5028932"/>
          </a:xfrm>
        </p:grpSpPr>
        <p:pic>
          <p:nvPicPr>
            <p:cNvPr id="20" name="图片 19">
              <a:extLst>
                <a:ext uri="{FF2B5EF4-FFF2-40B4-BE49-F238E27FC236}">
                  <a16:creationId xmlns:a16="http://schemas.microsoft.com/office/drawing/2014/main" id="{9F59FC78-E9F8-4FB7-9171-7FE873391F6D}"/>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81194" y="2503482"/>
              <a:ext cx="8749023" cy="5028932"/>
            </a:xfrm>
            <a:prstGeom prst="rect">
              <a:avLst/>
            </a:prstGeom>
            <a:ln>
              <a:noFill/>
            </a:ln>
            <a:effectLst>
              <a:outerShdw blurRad="292100" dist="139700" dir="2700000" algn="tl" rotWithShape="0">
                <a:srgbClr val="333333">
                  <a:alpha val="65000"/>
                </a:srgbClr>
              </a:outerShdw>
            </a:effectLst>
          </p:spPr>
        </p:pic>
        <p:grpSp>
          <p:nvGrpSpPr>
            <p:cNvPr id="3" name="组合 2">
              <a:extLst>
                <a:ext uri="{FF2B5EF4-FFF2-40B4-BE49-F238E27FC236}">
                  <a16:creationId xmlns:a16="http://schemas.microsoft.com/office/drawing/2014/main" id="{3D670213-61CB-4AA6-92D3-AE4521D302AE}"/>
                </a:ext>
              </a:extLst>
            </p:cNvPr>
            <p:cNvGrpSpPr/>
            <p:nvPr/>
          </p:nvGrpSpPr>
          <p:grpSpPr>
            <a:xfrm>
              <a:off x="965200" y="3479816"/>
              <a:ext cx="2613695" cy="2184366"/>
              <a:chOff x="1018505" y="3505201"/>
              <a:chExt cx="2613695" cy="2184366"/>
            </a:xfrm>
          </p:grpSpPr>
          <p:grpSp>
            <p:nvGrpSpPr>
              <p:cNvPr id="23" name="组合 22">
                <a:extLst>
                  <a:ext uri="{FF2B5EF4-FFF2-40B4-BE49-F238E27FC236}">
                    <a16:creationId xmlns:a16="http://schemas.microsoft.com/office/drawing/2014/main" id="{BA074693-C855-4DF0-BFFC-DAE3688A0871}"/>
                  </a:ext>
                </a:extLst>
              </p:cNvPr>
              <p:cNvGrpSpPr>
                <a:grpSpLocks/>
              </p:cNvGrpSpPr>
              <p:nvPr/>
            </p:nvGrpSpPr>
            <p:grpSpPr bwMode="auto">
              <a:xfrm>
                <a:off x="1018505" y="3505201"/>
                <a:ext cx="2385097" cy="1272626"/>
                <a:chOff x="5750143" y="-460639"/>
                <a:chExt cx="3678423" cy="2273401"/>
              </a:xfrm>
            </p:grpSpPr>
            <p:sp>
              <p:nvSpPr>
                <p:cNvPr id="24" name="文本框 23">
                  <a:extLst>
                    <a:ext uri="{FF2B5EF4-FFF2-40B4-BE49-F238E27FC236}">
                      <a16:creationId xmlns:a16="http://schemas.microsoft.com/office/drawing/2014/main" id="{20D8D1BA-18E4-4230-930E-CE8CE27E56C9}"/>
                    </a:ext>
                  </a:extLst>
                </p:cNvPr>
                <p:cNvSpPr txBox="1">
                  <a:spLocks noChangeArrowheads="1"/>
                </p:cNvSpPr>
                <p:nvPr/>
              </p:nvSpPr>
              <p:spPr bwMode="auto">
                <a:xfrm>
                  <a:off x="8840968" y="-460639"/>
                  <a:ext cx="587598" cy="589836"/>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5" name="矩形标注">
                  <a:extLst>
                    <a:ext uri="{FF2B5EF4-FFF2-40B4-BE49-F238E27FC236}">
                      <a16:creationId xmlns:a16="http://schemas.microsoft.com/office/drawing/2014/main" id="{8EEB39A0-39FC-400C-90B1-9E0C865832A1}"/>
                    </a:ext>
                  </a:extLst>
                </p:cNvPr>
                <p:cNvSpPr/>
                <p:nvPr/>
              </p:nvSpPr>
              <p:spPr>
                <a:xfrm>
                  <a:off x="5750143" y="809810"/>
                  <a:ext cx="2937994" cy="1002952"/>
                </a:xfrm>
                <a:prstGeom prst="wedgeRectCallout">
                  <a:avLst>
                    <a:gd name="adj1" fmla="val 50643"/>
                    <a:gd name="adj2" fmla="val 107588"/>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笔记</a:t>
                  </a: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原文</a:t>
                  </a:r>
                </a:p>
              </p:txBody>
            </p:sp>
          </p:grpSp>
          <p:sp>
            <p:nvSpPr>
              <p:cNvPr id="26" name="文本框 25">
                <a:extLst>
                  <a:ext uri="{FF2B5EF4-FFF2-40B4-BE49-F238E27FC236}">
                    <a16:creationId xmlns:a16="http://schemas.microsoft.com/office/drawing/2014/main" id="{2050EEB3-4FE5-48FB-A65A-2D7AC0DED490}"/>
                  </a:ext>
                </a:extLst>
              </p:cNvPr>
              <p:cNvSpPr txBox="1">
                <a:spLocks noChangeArrowheads="1"/>
              </p:cNvSpPr>
              <p:nvPr/>
            </p:nvSpPr>
            <p:spPr bwMode="auto">
              <a:xfrm>
                <a:off x="3022602" y="5486400"/>
                <a:ext cx="609598" cy="203167"/>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grpSp>
      </p:grpSp>
      <p:sp>
        <p:nvSpPr>
          <p:cNvPr id="27" name="矩形标注">
            <a:extLst>
              <a:ext uri="{FF2B5EF4-FFF2-40B4-BE49-F238E27FC236}">
                <a16:creationId xmlns:a16="http://schemas.microsoft.com/office/drawing/2014/main" id="{E0333CA6-C3A5-4096-9013-B5E3F7996482}"/>
              </a:ext>
            </a:extLst>
          </p:cNvPr>
          <p:cNvSpPr/>
          <p:nvPr/>
        </p:nvSpPr>
        <p:spPr bwMode="auto">
          <a:xfrm>
            <a:off x="10490200" y="229781"/>
            <a:ext cx="2822613" cy="1010499"/>
          </a:xfrm>
          <a:prstGeom prst="wedgeRectCallout">
            <a:avLst>
              <a:gd name="adj1" fmla="val 61699"/>
              <a:gd name="adj2" fmla="val 6090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本文所有笔记</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一键汇编</a:t>
            </a:r>
          </a:p>
        </p:txBody>
      </p:sp>
    </p:spTree>
    <p:extLst>
      <p:ext uri="{BB962C8B-B14F-4D97-AF65-F5344CB8AC3E}">
        <p14:creationId xmlns:p14="http://schemas.microsoft.com/office/powerpoint/2010/main" val="3637877413"/>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C4905FE-0EEB-4EE1-8F1F-A5E0F81D1BE9}"/>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0302A718-2391-4586-8746-9F8FD4D961F1}"/>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笔记导图</a:t>
              </a:r>
            </a:p>
          </p:txBody>
        </p:sp>
        <p:sp>
          <p:nvSpPr>
            <p:cNvPr id="4" name="稻壳儿春秋广告/盗版必究        原创来源：http://chn.docer.com/works?userid=199329941#!/work_time">
              <a:extLst>
                <a:ext uri="{FF2B5EF4-FFF2-40B4-BE49-F238E27FC236}">
                  <a16:creationId xmlns:a16="http://schemas.microsoft.com/office/drawing/2014/main" id="{0DC7E04C-0BC7-4F3B-8AD2-ADC184FB6BE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文中笔记可自动生成思维导图，也可自行编辑笔记导图</a:t>
              </a:r>
            </a:p>
          </p:txBody>
        </p:sp>
        <p:sp>
          <p:nvSpPr>
            <p:cNvPr id="5" name="稻壳儿春秋广告/盗版必究        原创来源：http://chn.docer.com/works?userid=199329941#!/work_time">
              <a:extLst>
                <a:ext uri="{FF2B5EF4-FFF2-40B4-BE49-F238E27FC236}">
                  <a16:creationId xmlns:a16="http://schemas.microsoft.com/office/drawing/2014/main" id="{2242117A-A2ED-41E1-B6CC-147273ED4342}"/>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7B09D279-08A8-4DD8-9B30-1C36901FC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1332499"/>
            <a:ext cx="14935200" cy="7811502"/>
          </a:xfrm>
          <a:prstGeom prst="rect">
            <a:avLst/>
          </a:prstGeom>
        </p:spPr>
      </p:pic>
      <p:sp>
        <p:nvSpPr>
          <p:cNvPr id="8" name="矩形标注">
            <a:extLst>
              <a:ext uri="{FF2B5EF4-FFF2-40B4-BE49-F238E27FC236}">
                <a16:creationId xmlns:a16="http://schemas.microsoft.com/office/drawing/2014/main" id="{4AEA3E38-8CE0-439B-83A8-3B68C940EB65}"/>
              </a:ext>
            </a:extLst>
          </p:cNvPr>
          <p:cNvSpPr/>
          <p:nvPr/>
        </p:nvSpPr>
        <p:spPr bwMode="auto">
          <a:xfrm>
            <a:off x="11328400" y="2514600"/>
            <a:ext cx="3127413" cy="1010499"/>
          </a:xfrm>
          <a:prstGeom prst="wedgeRectCallout">
            <a:avLst>
              <a:gd name="adj1" fmla="val 61699"/>
              <a:gd name="adj2" fmla="val 6090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生成本文全部笔记导图</a:t>
            </a:r>
          </a:p>
        </p:txBody>
      </p:sp>
    </p:spTree>
    <p:extLst>
      <p:ext uri="{BB962C8B-B14F-4D97-AF65-F5344CB8AC3E}">
        <p14:creationId xmlns:p14="http://schemas.microsoft.com/office/powerpoint/2010/main" val="985766287"/>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2E2AFED-4841-4621-8828-7CD3D51F6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5" y="1295400"/>
            <a:ext cx="16256000" cy="7771509"/>
          </a:xfrm>
          <a:prstGeom prst="rect">
            <a:avLst/>
          </a:prstGeom>
        </p:spPr>
      </p:pic>
      <p:sp>
        <p:nvSpPr>
          <p:cNvPr id="76" name="矩形标注 75">
            <a:extLst>
              <a:ext uri="{FF2B5EF4-FFF2-40B4-BE49-F238E27FC236}">
                <a16:creationId xmlns:a16="http://schemas.microsoft.com/office/drawing/2014/main" id="{8B508CF6-EB26-4025-BE15-D3CD8920EF46}"/>
              </a:ext>
            </a:extLst>
          </p:cNvPr>
          <p:cNvSpPr/>
          <p:nvPr/>
        </p:nvSpPr>
        <p:spPr>
          <a:xfrm>
            <a:off x="11404600" y="1752600"/>
            <a:ext cx="3004510" cy="1327647"/>
          </a:xfrm>
          <a:prstGeom prst="wedgeRectCallout">
            <a:avLst>
              <a:gd name="adj1" fmla="val 68849"/>
              <a:gd name="adj2" fmla="val 16652"/>
            </a:avLst>
          </a:prstGeom>
          <a:ln/>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zh-CN" altLang="en-US" sz="2107" b="1" noProof="1">
                <a:solidFill>
                  <a:srgbClr val="FFFFFF"/>
                </a:solidFill>
                <a:latin typeface="微软雅黑" panose="020B0503020204020204" charset="-122"/>
                <a:ea typeface="微软雅黑" panose="020B0503020204020204" charset="-122"/>
                <a:cs typeface="+mn-ea"/>
              </a:rPr>
              <a:t>参考文献列表</a:t>
            </a:r>
            <a:endParaRPr lang="en-US" altLang="zh-CN" sz="2107" b="1" noProof="1">
              <a:solidFill>
                <a:srgbClr val="FFFFFF"/>
              </a:solidFill>
              <a:latin typeface="微软雅黑" panose="020B0503020204020204" charset="-122"/>
              <a:ea typeface="微软雅黑" panose="020B0503020204020204" charset="-122"/>
              <a:cs typeface="+mn-ea"/>
            </a:endParaRPr>
          </a:p>
          <a:p>
            <a:pPr algn="ctr">
              <a:lnSpc>
                <a:spcPct val="150000"/>
              </a:lnSpc>
              <a:defRPr/>
            </a:pPr>
            <a:r>
              <a:rPr lang="zh-CN" altLang="en-US" sz="2107" b="1" noProof="1">
                <a:solidFill>
                  <a:srgbClr val="FFFFFF"/>
                </a:solidFill>
                <a:latin typeface="微软雅黑" panose="020B0503020204020204" charset="-122"/>
                <a:ea typeface="微软雅黑" panose="020B0503020204020204" charset="-122"/>
                <a:cs typeface="+mn-ea"/>
              </a:rPr>
              <a:t>直接点击即可阅读</a:t>
            </a:r>
          </a:p>
        </p:txBody>
      </p:sp>
      <p:pic>
        <p:nvPicPr>
          <p:cNvPr id="5" name="图片 4">
            <a:extLst>
              <a:ext uri="{FF2B5EF4-FFF2-40B4-BE49-F238E27FC236}">
                <a16:creationId xmlns:a16="http://schemas.microsoft.com/office/drawing/2014/main" id="{00371535-6047-4501-B970-03B50AC1618C}"/>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448678" y="1698984"/>
            <a:ext cx="6633549" cy="7128693"/>
          </a:xfrm>
          <a:prstGeom prst="rect">
            <a:avLst/>
          </a:prstGeom>
          <a:ln>
            <a:noFill/>
          </a:ln>
          <a:effectLst>
            <a:outerShdw blurRad="292100" dist="139700" dir="2700000" algn="tl" rotWithShape="0">
              <a:srgbClr val="333333">
                <a:alpha val="65000"/>
              </a:srgbClr>
            </a:outerShdw>
          </a:effectLst>
        </p:spPr>
      </p:pic>
      <p:sp>
        <p:nvSpPr>
          <p:cNvPr id="22" name="矩形 21">
            <a:extLst>
              <a:ext uri="{FF2B5EF4-FFF2-40B4-BE49-F238E27FC236}">
                <a16:creationId xmlns:a16="http://schemas.microsoft.com/office/drawing/2014/main" id="{494796B7-666E-4632-A718-0C0844F3ADA6}"/>
              </a:ext>
            </a:extLst>
          </p:cNvPr>
          <p:cNvSpPr/>
          <p:nvPr/>
        </p:nvSpPr>
        <p:spPr>
          <a:xfrm>
            <a:off x="4695269" y="7238374"/>
            <a:ext cx="6140365" cy="853841"/>
          </a:xfrm>
          <a:prstGeom prst="rect">
            <a:avLst/>
          </a:prstGeom>
          <a:noFill/>
          <a:ln w="28575">
            <a:solidFill>
              <a:srgbClr val="00B0F0"/>
            </a:solidFill>
            <a:prstDash val="dash"/>
          </a:ln>
        </p:spPr>
        <p:style>
          <a:lnRef idx="2">
            <a:srgbClr val="C15011">
              <a:shade val="50000"/>
            </a:srgbClr>
          </a:lnRef>
          <a:fillRef idx="1">
            <a:srgbClr val="C15011"/>
          </a:fillRef>
          <a:effectRef idx="0">
            <a:srgbClr val="C15011"/>
          </a:effectRef>
          <a:fontRef idx="minor">
            <a:srgbClr val="FFFFFF"/>
          </a:fontRef>
        </p:style>
        <p:txBody>
          <a:bodyPr anchor="ctr"/>
          <a:lstStyle/>
          <a:p>
            <a:pPr algn="ctr">
              <a:defRPr/>
            </a:pPr>
            <a:endParaRPr lang="zh-CN" altLang="en-US" sz="1507" noProof="1">
              <a:ea typeface="黑体" panose="02010609060101010101" pitchFamily="49" charset="-122"/>
              <a:cs typeface="+mn-ea"/>
            </a:endParaRPr>
          </a:p>
        </p:txBody>
      </p:sp>
      <p:sp>
        <p:nvSpPr>
          <p:cNvPr id="23" name="矩形 22">
            <a:extLst>
              <a:ext uri="{FF2B5EF4-FFF2-40B4-BE49-F238E27FC236}">
                <a16:creationId xmlns:a16="http://schemas.microsoft.com/office/drawing/2014/main" id="{93CF1341-45C5-41CF-B5BB-C2597B12F9F2}"/>
              </a:ext>
            </a:extLst>
          </p:cNvPr>
          <p:cNvSpPr/>
          <p:nvPr/>
        </p:nvSpPr>
        <p:spPr>
          <a:xfrm>
            <a:off x="1236775" y="5720101"/>
            <a:ext cx="3600821" cy="1227675"/>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lnSpc>
                <a:spcPct val="150000"/>
              </a:lnSpc>
              <a:defRPr/>
            </a:pPr>
            <a:r>
              <a:rPr lang="zh-CN" altLang="en-US" sz="2107" b="1" noProof="1">
                <a:solidFill>
                  <a:srgbClr val="FFFFFF"/>
                </a:solidFill>
                <a:latin typeface="微软雅黑" panose="020B0503020204020204" charset="-122"/>
                <a:ea typeface="微软雅黑" panose="020B0503020204020204" charset="-122"/>
                <a:cs typeface="+mn-ea"/>
              </a:rPr>
              <a:t>在参考文献上也可以划线、</a:t>
            </a:r>
            <a:endParaRPr lang="en-US" altLang="zh-CN" sz="2107" b="1" noProof="1">
              <a:solidFill>
                <a:srgbClr val="FFFFFF"/>
              </a:solidFill>
              <a:latin typeface="微软雅黑" panose="020B0503020204020204" charset="-122"/>
              <a:ea typeface="微软雅黑" panose="020B0503020204020204" charset="-122"/>
              <a:cs typeface="+mn-ea"/>
            </a:endParaRPr>
          </a:p>
          <a:p>
            <a:pPr>
              <a:lnSpc>
                <a:spcPct val="150000"/>
              </a:lnSpc>
              <a:defRPr/>
            </a:pPr>
            <a:r>
              <a:rPr lang="zh-CN" altLang="en-US" sz="2107" b="1" noProof="1">
                <a:solidFill>
                  <a:srgbClr val="FFFFFF"/>
                </a:solidFill>
                <a:latin typeface="微软雅黑" panose="020B0503020204020204" charset="-122"/>
                <a:ea typeface="微软雅黑" panose="020B0503020204020204" charset="-122"/>
                <a:cs typeface="+mn-ea"/>
              </a:rPr>
              <a:t>做笔记、文摘等</a:t>
            </a:r>
          </a:p>
        </p:txBody>
      </p:sp>
      <p:grpSp>
        <p:nvGrpSpPr>
          <p:cNvPr id="14" name="组合 13">
            <a:extLst>
              <a:ext uri="{FF2B5EF4-FFF2-40B4-BE49-F238E27FC236}">
                <a16:creationId xmlns:a16="http://schemas.microsoft.com/office/drawing/2014/main" id="{20006606-5F2D-41EB-BCB0-0C478EFFFA4D}"/>
              </a:ext>
            </a:extLst>
          </p:cNvPr>
          <p:cNvGrpSpPr/>
          <p:nvPr/>
        </p:nvGrpSpPr>
        <p:grpSpPr>
          <a:xfrm>
            <a:off x="-101600" y="229781"/>
            <a:ext cx="8407400" cy="933118"/>
            <a:chOff x="0" y="286082"/>
            <a:chExt cx="8407400" cy="933118"/>
          </a:xfrm>
        </p:grpSpPr>
        <p:sp>
          <p:nvSpPr>
            <p:cNvPr id="15" name="稻壳儿春秋广告/盗版必究        原创来源：http://chn.docer.com/works?userid=199329941#!/work_time">
              <a:extLst>
                <a:ext uri="{FF2B5EF4-FFF2-40B4-BE49-F238E27FC236}">
                  <a16:creationId xmlns:a16="http://schemas.microsoft.com/office/drawing/2014/main" id="{BD92A3D3-8039-4464-AF50-114E933CE18A}"/>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参考文献</a:t>
              </a:r>
            </a:p>
          </p:txBody>
        </p:sp>
        <p:sp>
          <p:nvSpPr>
            <p:cNvPr id="16" name="稻壳儿春秋广告/盗版必究        原创来源：http://chn.docer.com/works?userid=199329941#!/work_time">
              <a:extLst>
                <a:ext uri="{FF2B5EF4-FFF2-40B4-BE49-F238E27FC236}">
                  <a16:creationId xmlns:a16="http://schemas.microsoft.com/office/drawing/2014/main" id="{F796D9BE-B186-462E-B0B3-12142FEB9106}"/>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直接点击即可打开参考文献</a:t>
              </a:r>
            </a:p>
          </p:txBody>
        </p:sp>
        <p:sp>
          <p:nvSpPr>
            <p:cNvPr id="25" name="稻壳儿春秋广告/盗版必究        原创来源：http://chn.docer.com/works?userid=199329941#!/work_time">
              <a:extLst>
                <a:ext uri="{FF2B5EF4-FFF2-40B4-BE49-F238E27FC236}">
                  <a16:creationId xmlns:a16="http://schemas.microsoft.com/office/drawing/2014/main" id="{9AF6C035-0F76-4807-921E-D7479D74DAB2}"/>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ppt_x</p:attrName>
                                        </p:attrNameLst>
                                      </p:cBhvr>
                                      <p:tavLst>
                                        <p:tav tm="0">
                                          <p:val>
                                            <p:strVal val="#ppt_x"/>
                                          </p:val>
                                        </p:tav>
                                        <p:tav tm="100000">
                                          <p:val>
                                            <p:strVal val="#ppt_x"/>
                                          </p:val>
                                        </p:tav>
                                      </p:tavLst>
                                    </p:anim>
                                    <p:anim calcmode="lin" valueType="num">
                                      <p:cBhvr>
                                        <p:cTn id="13" dur="500" fill="hold"/>
                                        <p:tgtEl>
                                          <p:spTgt spid="22"/>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EDF1C6B-5794-449A-B9AC-CC5F49B202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070869"/>
            <a:ext cx="12852400" cy="8032936"/>
          </a:xfrm>
          <a:prstGeom prst="rect">
            <a:avLst/>
          </a:prstGeom>
        </p:spPr>
      </p:pic>
      <p:grpSp>
        <p:nvGrpSpPr>
          <p:cNvPr id="14" name="组合 13">
            <a:extLst>
              <a:ext uri="{FF2B5EF4-FFF2-40B4-BE49-F238E27FC236}">
                <a16:creationId xmlns:a16="http://schemas.microsoft.com/office/drawing/2014/main" id="{20006606-5F2D-41EB-BCB0-0C478EFFFA4D}"/>
              </a:ext>
            </a:extLst>
          </p:cNvPr>
          <p:cNvGrpSpPr/>
          <p:nvPr/>
        </p:nvGrpSpPr>
        <p:grpSpPr>
          <a:xfrm>
            <a:off x="-101600" y="229781"/>
            <a:ext cx="8407400" cy="933118"/>
            <a:chOff x="0" y="286082"/>
            <a:chExt cx="8407400" cy="933118"/>
          </a:xfrm>
        </p:grpSpPr>
        <p:sp>
          <p:nvSpPr>
            <p:cNvPr id="15" name="稻壳儿春秋广告/盗版必究        原创来源：http://chn.docer.com/works?userid=199329941#!/work_time">
              <a:extLst>
                <a:ext uri="{FF2B5EF4-FFF2-40B4-BE49-F238E27FC236}">
                  <a16:creationId xmlns:a16="http://schemas.microsoft.com/office/drawing/2014/main" id="{BD92A3D3-8039-4464-AF50-114E933CE18A}"/>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拓展信息</a:t>
              </a:r>
            </a:p>
          </p:txBody>
        </p:sp>
        <p:sp>
          <p:nvSpPr>
            <p:cNvPr id="16" name="稻壳儿春秋广告/盗版必究        原创来源：http://chn.docer.com/works?userid=199329941#!/work_time">
              <a:extLst>
                <a:ext uri="{FF2B5EF4-FFF2-40B4-BE49-F238E27FC236}">
                  <a16:creationId xmlns:a16="http://schemas.microsoft.com/office/drawing/2014/main" id="{F796D9BE-B186-462E-B0B3-12142FEB9106}"/>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直接点击即可打开参考文献</a:t>
              </a:r>
            </a:p>
          </p:txBody>
        </p:sp>
        <p:sp>
          <p:nvSpPr>
            <p:cNvPr id="25" name="稻壳儿春秋广告/盗版必究        原创来源：http://chn.docer.com/works?userid=199329941#!/work_time">
              <a:extLst>
                <a:ext uri="{FF2B5EF4-FFF2-40B4-BE49-F238E27FC236}">
                  <a16:creationId xmlns:a16="http://schemas.microsoft.com/office/drawing/2014/main" id="{9AF6C035-0F76-4807-921E-D7479D74DAB2}"/>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矩形 22">
            <a:extLst>
              <a:ext uri="{FF2B5EF4-FFF2-40B4-BE49-F238E27FC236}">
                <a16:creationId xmlns:a16="http://schemas.microsoft.com/office/drawing/2014/main" id="{93CF1341-45C5-41CF-B5BB-C2597B12F9F2}"/>
              </a:ext>
            </a:extLst>
          </p:cNvPr>
          <p:cNvSpPr/>
          <p:nvPr/>
        </p:nvSpPr>
        <p:spPr>
          <a:xfrm>
            <a:off x="390442" y="3657600"/>
            <a:ext cx="3429000" cy="1508855"/>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zh-CN" altLang="en-US" sz="2000" b="1" noProof="1">
                <a:solidFill>
                  <a:srgbClr val="FFFFFF"/>
                </a:solidFill>
                <a:latin typeface="微软雅黑" panose="020B0503020204020204" charset="-122"/>
                <a:ea typeface="微软雅黑" panose="020B0503020204020204" charset="-122"/>
                <a:cs typeface="+mn-ea"/>
              </a:rPr>
              <a:t>作者、关键词、来源</a:t>
            </a:r>
            <a:endParaRPr lang="en-US" altLang="zh-CN" sz="2000" b="1" noProof="1">
              <a:solidFill>
                <a:srgbClr val="FFFFFF"/>
              </a:solidFill>
              <a:latin typeface="微软雅黑" panose="020B0503020204020204" charset="-122"/>
              <a:ea typeface="微软雅黑" panose="020B0503020204020204" charset="-122"/>
              <a:cs typeface="+mn-ea"/>
            </a:endParaRPr>
          </a:p>
          <a:p>
            <a:pPr algn="ctr">
              <a:lnSpc>
                <a:spcPct val="150000"/>
              </a:lnSpc>
              <a:defRPr/>
            </a:pPr>
            <a:r>
              <a:rPr lang="zh-CN" altLang="en-US" sz="2000" b="1" noProof="1">
                <a:solidFill>
                  <a:srgbClr val="FFFFFF"/>
                </a:solidFill>
                <a:latin typeface="微软雅黑" panose="020B0503020204020204" charset="-122"/>
                <a:ea typeface="微软雅黑" panose="020B0503020204020204" charset="-122"/>
                <a:cs typeface="+mn-ea"/>
              </a:rPr>
              <a:t>重要信息拓展阅读</a:t>
            </a:r>
          </a:p>
        </p:txBody>
      </p:sp>
      <p:pic>
        <p:nvPicPr>
          <p:cNvPr id="11" name="图片 10">
            <a:extLst>
              <a:ext uri="{FF2B5EF4-FFF2-40B4-BE49-F238E27FC236}">
                <a16:creationId xmlns:a16="http://schemas.microsoft.com/office/drawing/2014/main" id="{07CE4317-9FA5-481D-ACCD-2057F782B0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0887" y="307724"/>
            <a:ext cx="7935897" cy="4670989"/>
          </a:xfrm>
          <a:prstGeom prst="rect">
            <a:avLst/>
          </a:prstGeom>
          <a:ln>
            <a:noFill/>
          </a:ln>
          <a:effectLst>
            <a:outerShdw blurRad="292100" dist="139700" dir="2700000" algn="tl" rotWithShape="0">
              <a:srgbClr val="333333">
                <a:alpha val="65000"/>
              </a:srgbClr>
            </a:outerShdw>
          </a:effectLst>
        </p:spPr>
      </p:pic>
      <p:pic>
        <p:nvPicPr>
          <p:cNvPr id="13" name="图片 12">
            <a:extLst>
              <a:ext uri="{FF2B5EF4-FFF2-40B4-BE49-F238E27FC236}">
                <a16:creationId xmlns:a16="http://schemas.microsoft.com/office/drawing/2014/main" id="{E15ABAA5-098F-43DF-92E7-A63F09733D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3338" y="2745927"/>
            <a:ext cx="8045954" cy="3883473"/>
          </a:xfrm>
          <a:prstGeom prst="rect">
            <a:avLst/>
          </a:prstGeom>
          <a:ln>
            <a:noFill/>
          </a:ln>
          <a:effectLst>
            <a:outerShdw blurRad="292100" dist="139700" dir="2700000" algn="tl" rotWithShape="0">
              <a:srgbClr val="333333">
                <a:alpha val="65000"/>
              </a:srgbClr>
            </a:outerShdw>
          </a:effectLst>
        </p:spPr>
      </p:pic>
      <p:pic>
        <p:nvPicPr>
          <p:cNvPr id="18" name="图片 17">
            <a:extLst>
              <a:ext uri="{FF2B5EF4-FFF2-40B4-BE49-F238E27FC236}">
                <a16:creationId xmlns:a16="http://schemas.microsoft.com/office/drawing/2014/main" id="{75FE1117-DC1B-43DE-B796-F4A5C9D4DA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0887" y="4412027"/>
            <a:ext cx="8230384" cy="456764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230824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2653EC7-DF04-48E5-B808-D435FD718A4A}"/>
              </a:ext>
            </a:extLst>
          </p:cNvPr>
          <p:cNvGrpSpPr/>
          <p:nvPr/>
        </p:nvGrpSpPr>
        <p:grpSpPr>
          <a:xfrm>
            <a:off x="-101600" y="229781"/>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DC4F6461-F63F-4218-8AA6-A18451C6F1A4}"/>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文献比对</a:t>
              </a:r>
            </a:p>
          </p:txBody>
        </p:sp>
        <p:sp>
          <p:nvSpPr>
            <p:cNvPr id="6" name="稻壳儿春秋广告/盗版必究        原创来源：http://chn.docer.com/works?userid=199329941#!/work_time">
              <a:extLst>
                <a:ext uri="{FF2B5EF4-FFF2-40B4-BE49-F238E27FC236}">
                  <a16:creationId xmlns:a16="http://schemas.microsoft.com/office/drawing/2014/main" id="{D546E473-8CE9-47D1-8351-B906A88121C0}"/>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两篇文献同步阅读，进行对比阅读</a:t>
              </a:r>
            </a:p>
          </p:txBody>
        </p:sp>
        <p:sp>
          <p:nvSpPr>
            <p:cNvPr id="7" name="稻壳儿春秋广告/盗版必究        原创来源：http://chn.docer.com/works?userid=199329941#!/work_time">
              <a:extLst>
                <a:ext uri="{FF2B5EF4-FFF2-40B4-BE49-F238E27FC236}">
                  <a16:creationId xmlns:a16="http://schemas.microsoft.com/office/drawing/2014/main" id="{E8081826-B1B1-4501-BB7F-1A51837B6B5A}"/>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688F0A1F-0C6E-4E00-89D0-B177C0156F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136350"/>
            <a:ext cx="12534366" cy="7878456"/>
          </a:xfrm>
          <a:prstGeom prst="rect">
            <a:avLst/>
          </a:prstGeom>
        </p:spPr>
      </p:pic>
      <p:pic>
        <p:nvPicPr>
          <p:cNvPr id="11" name="图片 10">
            <a:extLst>
              <a:ext uri="{FF2B5EF4-FFF2-40B4-BE49-F238E27FC236}">
                <a16:creationId xmlns:a16="http://schemas.microsoft.com/office/drawing/2014/main" id="{46161A0E-6106-4790-BEE8-991CBBC566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000" y="3048000"/>
            <a:ext cx="7696200" cy="4742595"/>
          </a:xfrm>
          <a:prstGeom prst="rect">
            <a:avLst/>
          </a:prstGeom>
          <a:ln>
            <a:noFill/>
          </a:ln>
          <a:effectLst>
            <a:outerShdw blurRad="292100" dist="139700" dir="2700000" algn="tl" rotWithShape="0">
              <a:srgbClr val="333333">
                <a:alpha val="65000"/>
              </a:srgbClr>
            </a:outerShdw>
          </a:effectLst>
        </p:spPr>
      </p:pic>
      <p:sp>
        <p:nvSpPr>
          <p:cNvPr id="12" name="矩形 11">
            <a:extLst>
              <a:ext uri="{FF2B5EF4-FFF2-40B4-BE49-F238E27FC236}">
                <a16:creationId xmlns:a16="http://schemas.microsoft.com/office/drawing/2014/main" id="{C8BBA26F-BF99-491D-91B0-31FBF44CD8E8}"/>
              </a:ext>
            </a:extLst>
          </p:cNvPr>
          <p:cNvSpPr/>
          <p:nvPr/>
        </p:nvSpPr>
        <p:spPr>
          <a:xfrm>
            <a:off x="10921466" y="2092778"/>
            <a:ext cx="3429000" cy="1508855"/>
          </a:xfrm>
          <a:prstGeom prst="rect">
            <a:avLst/>
          </a:prstGeom>
          <a:ln/>
        </p:spPr>
        <p:style>
          <a:lnRef idx="3">
            <a:schemeClr val="lt1"/>
          </a:lnRef>
          <a:fillRef idx="1">
            <a:schemeClr val="accent5"/>
          </a:fillRef>
          <a:effectRef idx="1">
            <a:schemeClr val="accent5"/>
          </a:effectRef>
          <a:fontRef idx="minor">
            <a:schemeClr val="lt1"/>
          </a:fontRef>
        </p:style>
        <p:txBody>
          <a:bodyPr anchor="ctr"/>
          <a:lstStyle/>
          <a:p>
            <a:pPr algn="ctr">
              <a:lnSpc>
                <a:spcPct val="150000"/>
              </a:lnSpc>
              <a:defRPr/>
            </a:pPr>
            <a:r>
              <a:rPr lang="zh-CN" altLang="en-US" sz="2000" b="1" noProof="1">
                <a:solidFill>
                  <a:srgbClr val="FFFFFF"/>
                </a:solidFill>
                <a:latin typeface="微软雅黑" panose="020B0503020204020204" charset="-122"/>
                <a:ea typeface="微软雅黑" panose="020B0503020204020204" charset="-122"/>
                <a:cs typeface="+mn-ea"/>
              </a:rPr>
              <a:t>选择需要对比阅读的文献</a:t>
            </a:r>
          </a:p>
        </p:txBody>
      </p:sp>
    </p:spTree>
    <p:extLst>
      <p:ext uri="{BB962C8B-B14F-4D97-AF65-F5344CB8AC3E}">
        <p14:creationId xmlns:p14="http://schemas.microsoft.com/office/powerpoint/2010/main" val="182233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A907FE32-2BE5-446F-AA9A-1C3148BF4C6E}"/>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604DABCE-4753-439E-B24B-A97CA643C94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文献比对</a:t>
              </a:r>
            </a:p>
          </p:txBody>
        </p:sp>
        <p:sp>
          <p:nvSpPr>
            <p:cNvPr id="4" name="稻壳儿春秋广告/盗版必究        原创来源：http://chn.docer.com/works?userid=199329941#!/work_time">
              <a:extLst>
                <a:ext uri="{FF2B5EF4-FFF2-40B4-BE49-F238E27FC236}">
                  <a16:creationId xmlns:a16="http://schemas.microsoft.com/office/drawing/2014/main" id="{8D10CA3A-8793-410A-A6AC-DC390C942564}"/>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两篇文献同步阅读，进行对比阅读</a:t>
              </a:r>
            </a:p>
          </p:txBody>
        </p:sp>
        <p:sp>
          <p:nvSpPr>
            <p:cNvPr id="5" name="稻壳儿春秋广告/盗版必究        原创来源：http://chn.docer.com/works?userid=199329941#!/work_time">
              <a:extLst>
                <a:ext uri="{FF2B5EF4-FFF2-40B4-BE49-F238E27FC236}">
                  <a16:creationId xmlns:a16="http://schemas.microsoft.com/office/drawing/2014/main" id="{AAD162EC-A583-4409-9196-0C8B3797011D}"/>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144BA600-DF2A-4586-A1AE-699713D9D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1405207"/>
            <a:ext cx="13766800" cy="7738793"/>
          </a:xfrm>
          <a:prstGeom prst="rect">
            <a:avLst/>
          </a:prstGeom>
        </p:spPr>
      </p:pic>
    </p:spTree>
    <p:extLst>
      <p:ext uri="{BB962C8B-B14F-4D97-AF65-F5344CB8AC3E}">
        <p14:creationId xmlns:p14="http://schemas.microsoft.com/office/powerpoint/2010/main" val="1461850222"/>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4D7A9E87-4B05-49D8-B601-7A883CB4454C}"/>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9ECC26B6-000F-4B0B-8FC5-AE02F26A218B}"/>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文献矩阵</a:t>
              </a:r>
            </a:p>
          </p:txBody>
        </p:sp>
        <p:sp>
          <p:nvSpPr>
            <p:cNvPr id="4" name="稻壳儿春秋广告/盗版必究        原创来源：http://chn.docer.com/works?userid=199329941#!/work_time">
              <a:extLst>
                <a:ext uri="{FF2B5EF4-FFF2-40B4-BE49-F238E27FC236}">
                  <a16:creationId xmlns:a16="http://schemas.microsoft.com/office/drawing/2014/main" id="{CCAA4C6D-B096-4F37-94D2-00063CD2A73B}"/>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可边阅读边进行内容分类添加，形成文献矩阵</a:t>
              </a:r>
            </a:p>
          </p:txBody>
        </p:sp>
        <p:sp>
          <p:nvSpPr>
            <p:cNvPr id="5" name="稻壳儿春秋广告/盗版必究        原创来源：http://chn.docer.com/works?userid=199329941#!/work_time">
              <a:extLst>
                <a:ext uri="{FF2B5EF4-FFF2-40B4-BE49-F238E27FC236}">
                  <a16:creationId xmlns:a16="http://schemas.microsoft.com/office/drawing/2014/main" id="{B3194EE4-9F97-4898-B757-C0E0B1EB6D69}"/>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E973AA20-B958-494F-A9AC-08A5AA4B7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 y="1194505"/>
            <a:ext cx="15062200" cy="7949495"/>
          </a:xfrm>
          <a:prstGeom prst="rect">
            <a:avLst/>
          </a:prstGeom>
        </p:spPr>
      </p:pic>
      <p:sp>
        <p:nvSpPr>
          <p:cNvPr id="8" name="矩形标注">
            <a:extLst>
              <a:ext uri="{FF2B5EF4-FFF2-40B4-BE49-F238E27FC236}">
                <a16:creationId xmlns:a16="http://schemas.microsoft.com/office/drawing/2014/main" id="{90E7785B-152C-4512-9A97-EC2BDBC51355}"/>
              </a:ext>
            </a:extLst>
          </p:cNvPr>
          <p:cNvSpPr/>
          <p:nvPr/>
        </p:nvSpPr>
        <p:spPr bwMode="auto">
          <a:xfrm>
            <a:off x="5842000" y="5791200"/>
            <a:ext cx="3127413" cy="1219200"/>
          </a:xfrm>
          <a:prstGeom prst="wedgeRectCallout">
            <a:avLst>
              <a:gd name="adj1" fmla="val 41807"/>
              <a:gd name="adj2" fmla="val 2233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阅读中记录重要信息</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填充至文献矩阵中</a:t>
            </a:r>
          </a:p>
        </p:txBody>
      </p:sp>
    </p:spTree>
    <p:extLst>
      <p:ext uri="{BB962C8B-B14F-4D97-AF65-F5344CB8AC3E}">
        <p14:creationId xmlns:p14="http://schemas.microsoft.com/office/powerpoint/2010/main" val="3659602037"/>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B528737-12F3-4428-895F-16D7FD38E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105365"/>
            <a:ext cx="14300200" cy="8038635"/>
          </a:xfrm>
          <a:prstGeom prst="rect">
            <a:avLst/>
          </a:prstGeom>
        </p:spPr>
      </p:pic>
      <p:grpSp>
        <p:nvGrpSpPr>
          <p:cNvPr id="4" name="组合 3">
            <a:extLst>
              <a:ext uri="{FF2B5EF4-FFF2-40B4-BE49-F238E27FC236}">
                <a16:creationId xmlns:a16="http://schemas.microsoft.com/office/drawing/2014/main" id="{2FAEE214-A2A8-4B2C-81FF-A3CA217B24B6}"/>
              </a:ext>
            </a:extLst>
          </p:cNvPr>
          <p:cNvGrpSpPr/>
          <p:nvPr/>
        </p:nvGrpSpPr>
        <p:grpSpPr>
          <a:xfrm>
            <a:off x="-101600" y="229782"/>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EB0247D3-4DF1-4FBB-9385-41DB5FB4855B}"/>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文件夹文献矩阵</a:t>
              </a:r>
            </a:p>
          </p:txBody>
        </p:sp>
        <p:sp>
          <p:nvSpPr>
            <p:cNvPr id="6" name="稻壳儿春秋广告/盗版必究        原创来源：http://chn.docer.com/works?userid=199329941#!/work_time">
              <a:extLst>
                <a:ext uri="{FF2B5EF4-FFF2-40B4-BE49-F238E27FC236}">
                  <a16:creationId xmlns:a16="http://schemas.microsoft.com/office/drawing/2014/main" id="{E204DB5A-FD4D-4647-A91A-1F09D554C116}"/>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图表呈现多篇文献的研究核心点</a:t>
              </a:r>
            </a:p>
          </p:txBody>
        </p:sp>
        <p:sp>
          <p:nvSpPr>
            <p:cNvPr id="7" name="稻壳儿春秋广告/盗版必究        原创来源：http://chn.docer.com/works?userid=199329941#!/work_time">
              <a:extLst>
                <a:ext uri="{FF2B5EF4-FFF2-40B4-BE49-F238E27FC236}">
                  <a16:creationId xmlns:a16="http://schemas.microsoft.com/office/drawing/2014/main" id="{A42E8B54-3A14-41C3-A160-E16B06E05015}"/>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8" name="矩形标注">
            <a:extLst>
              <a:ext uri="{FF2B5EF4-FFF2-40B4-BE49-F238E27FC236}">
                <a16:creationId xmlns:a16="http://schemas.microsoft.com/office/drawing/2014/main" id="{520D2E22-34B4-43E5-9531-CBFE287B93AE}"/>
              </a:ext>
            </a:extLst>
          </p:cNvPr>
          <p:cNvSpPr/>
          <p:nvPr/>
        </p:nvSpPr>
        <p:spPr bwMode="auto">
          <a:xfrm>
            <a:off x="3302000" y="2819400"/>
            <a:ext cx="4118013" cy="765743"/>
          </a:xfrm>
          <a:prstGeom prst="wedgeRectCallout">
            <a:avLst>
              <a:gd name="adj1" fmla="val 61270"/>
              <a:gd name="adj2" fmla="val 4970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添加多篇文章，形成文献矩阵表格</a:t>
            </a:r>
          </a:p>
        </p:txBody>
      </p:sp>
      <p:pic>
        <p:nvPicPr>
          <p:cNvPr id="10" name="图片 9">
            <a:extLst>
              <a:ext uri="{FF2B5EF4-FFF2-40B4-BE49-F238E27FC236}">
                <a16:creationId xmlns:a16="http://schemas.microsoft.com/office/drawing/2014/main" id="{190E955D-CFD0-4904-ACF9-62E7EF31A6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4367" y="4724400"/>
            <a:ext cx="8193266" cy="45287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15180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59FEDB5-8AA3-4D1C-B0BA-F2007B96D1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03134" y="1042291"/>
            <a:ext cx="15952865" cy="8101709"/>
          </a:xfrm>
          <a:prstGeom prst="rect">
            <a:avLst/>
          </a:prstGeom>
        </p:spPr>
      </p:pic>
      <p:pic>
        <p:nvPicPr>
          <p:cNvPr id="1026" name="Picture 2">
            <a:extLst>
              <a:ext uri="{FF2B5EF4-FFF2-40B4-BE49-F238E27FC236}">
                <a16:creationId xmlns:a16="http://schemas.microsoft.com/office/drawing/2014/main" id="{18ECE2DB-3A64-4060-BCC2-7CB1332AC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591" y="2700565"/>
            <a:ext cx="12180408" cy="644343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a:extLst>
              <a:ext uri="{FF2B5EF4-FFF2-40B4-BE49-F238E27FC236}">
                <a16:creationId xmlns:a16="http://schemas.microsoft.com/office/drawing/2014/main" id="{4A12741F-0C7A-433F-8B91-65CBBAA39A66}"/>
              </a:ext>
            </a:extLst>
          </p:cNvPr>
          <p:cNvGrpSpPr/>
          <p:nvPr/>
        </p:nvGrpSpPr>
        <p:grpSpPr>
          <a:xfrm>
            <a:off x="-101600" y="229782"/>
            <a:ext cx="8407400" cy="933118"/>
            <a:chOff x="0" y="286082"/>
            <a:chExt cx="8407400" cy="933118"/>
          </a:xfrm>
        </p:grpSpPr>
        <p:sp>
          <p:nvSpPr>
            <p:cNvPr id="6" name="稻壳儿春秋广告/盗版必究        原创来源：http://chn.docer.com/works?userid=199329941#!/work_time">
              <a:extLst>
                <a:ext uri="{FF2B5EF4-FFF2-40B4-BE49-F238E27FC236}">
                  <a16:creationId xmlns:a16="http://schemas.microsoft.com/office/drawing/2014/main" id="{BD35F89C-8E28-4F16-8966-008D90149643}"/>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文件夹文献矩阵</a:t>
              </a:r>
            </a:p>
          </p:txBody>
        </p:sp>
        <p:sp>
          <p:nvSpPr>
            <p:cNvPr id="7" name="稻壳儿春秋广告/盗版必究        原创来源：http://chn.docer.com/works?userid=199329941#!/work_time">
              <a:extLst>
                <a:ext uri="{FF2B5EF4-FFF2-40B4-BE49-F238E27FC236}">
                  <a16:creationId xmlns:a16="http://schemas.microsoft.com/office/drawing/2014/main" id="{50EADD0C-8658-421C-824C-0A2D0ADAEA89}"/>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图表呈现多篇文献的研究核心点</a:t>
              </a:r>
            </a:p>
          </p:txBody>
        </p:sp>
        <p:sp>
          <p:nvSpPr>
            <p:cNvPr id="8" name="稻壳儿春秋广告/盗版必究        原创来源：http://chn.docer.com/works?userid=199329941#!/work_time">
              <a:extLst>
                <a:ext uri="{FF2B5EF4-FFF2-40B4-BE49-F238E27FC236}">
                  <a16:creationId xmlns:a16="http://schemas.microsoft.com/office/drawing/2014/main" id="{66B28B18-095D-4B35-8786-9ECAADCB4630}"/>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668146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719286" y="2667000"/>
            <a:ext cx="4577609"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第五步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如何进行创作</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724651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67A618F2-C02A-4CE9-9084-86349F444F57}"/>
              </a:ext>
            </a:extLst>
          </p:cNvPr>
          <p:cNvGrpSpPr/>
          <p:nvPr/>
        </p:nvGrpSpPr>
        <p:grpSpPr>
          <a:xfrm>
            <a:off x="-101600" y="229781"/>
            <a:ext cx="6375400" cy="933118"/>
            <a:chOff x="0" y="286082"/>
            <a:chExt cx="6375400" cy="933118"/>
          </a:xfrm>
        </p:grpSpPr>
        <p:sp>
          <p:nvSpPr>
            <p:cNvPr id="13" name="稻壳儿春秋广告/盗版必究        原创来源：http://chn.docer.com/works?userid=199329941#!/work_time">
              <a:extLst>
                <a:ext uri="{FF2B5EF4-FFF2-40B4-BE49-F238E27FC236}">
                  <a16:creationId xmlns:a16="http://schemas.microsoft.com/office/drawing/2014/main" id="{786AFC17-B2C6-4802-BF9A-437BDBBC82BE}"/>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研学价值</a:t>
              </a:r>
            </a:p>
          </p:txBody>
        </p:sp>
        <p:sp>
          <p:nvSpPr>
            <p:cNvPr id="14" name="稻壳儿春秋广告/盗版必究        原创来源：http://chn.docer.com/works?userid=199329941#!/work_time">
              <a:extLst>
                <a:ext uri="{FF2B5EF4-FFF2-40B4-BE49-F238E27FC236}">
                  <a16:creationId xmlns:a16="http://schemas.microsoft.com/office/drawing/2014/main" id="{1E919149-B998-4816-BA04-E8C9E20E250F}"/>
                </a:ext>
              </a:extLst>
            </p:cNvPr>
            <p:cNvSpPr txBox="1"/>
            <p:nvPr/>
          </p:nvSpPr>
          <p:spPr>
            <a:xfrm>
              <a:off x="431800" y="752642"/>
              <a:ext cx="4790261" cy="336695"/>
            </a:xfrm>
            <a:prstGeom prst="rect">
              <a:avLst/>
            </a:prstGeom>
            <a:noFill/>
          </p:spPr>
          <p:txBody>
            <a:bodyPr wrap="square" rtlCol="0">
              <a:spAutoFit/>
            </a:bodyPr>
            <a:lstStyle/>
            <a:p>
              <a:pPr algn="dist" defTabSz="685783">
                <a:lnSpc>
                  <a:spcPct val="150000"/>
                </a:lnSpc>
                <a:spcBef>
                  <a:spcPts val="900"/>
                </a:spcBef>
                <a:defRPr/>
              </a:pPr>
              <a:r>
                <a:rPr lang="en-US" altLang="zh-CN" sz="1200" spc="100" dirty="0">
                  <a:solidFill>
                    <a:srgbClr val="A4A4A4"/>
                  </a:solidFill>
                  <a:latin typeface="微软雅黑" panose="020B0503020204020204" pitchFamily="34" charset="-122"/>
                  <a:ea typeface="微软雅黑" panose="020B0503020204020204" pitchFamily="34" charset="-122"/>
                  <a:cs typeface="+mn-ea"/>
                  <a:sym typeface="+mn-lt"/>
                </a:rPr>
                <a:t>Research Learning Platform</a:t>
              </a:r>
            </a:p>
          </p:txBody>
        </p:sp>
        <p:sp>
          <p:nvSpPr>
            <p:cNvPr id="15" name="稻壳儿春秋广告/盗版必究        原创来源：http://chn.docer.com/works?userid=199329941#!/work_time">
              <a:extLst>
                <a:ext uri="{FF2B5EF4-FFF2-40B4-BE49-F238E27FC236}">
                  <a16:creationId xmlns:a16="http://schemas.microsoft.com/office/drawing/2014/main" id="{B612F16C-4419-4CC7-85CD-13F6B82B8135}"/>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5C9511E9-B6CD-4C37-998F-DB34F01F408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200" y="3124200"/>
            <a:ext cx="6419019" cy="3195245"/>
          </a:xfrm>
          <a:prstGeom prst="rect">
            <a:avLst/>
          </a:prstGeom>
        </p:spPr>
      </p:pic>
      <p:pic>
        <p:nvPicPr>
          <p:cNvPr id="4" name="图片 3">
            <a:extLst>
              <a:ext uri="{FF2B5EF4-FFF2-40B4-BE49-F238E27FC236}">
                <a16:creationId xmlns:a16="http://schemas.microsoft.com/office/drawing/2014/main" id="{E48BAF52-227C-4BCD-830D-67AFBD37016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2800" y="1295400"/>
            <a:ext cx="6404063" cy="3173506"/>
          </a:xfrm>
          <a:prstGeom prst="rect">
            <a:avLst/>
          </a:prstGeom>
        </p:spPr>
      </p:pic>
      <p:pic>
        <p:nvPicPr>
          <p:cNvPr id="5" name="图片 4">
            <a:extLst>
              <a:ext uri="{FF2B5EF4-FFF2-40B4-BE49-F238E27FC236}">
                <a16:creationId xmlns:a16="http://schemas.microsoft.com/office/drawing/2014/main" id="{FDE41601-2943-4446-8B62-AC49D4CB328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32800" y="5029200"/>
            <a:ext cx="6665904" cy="3511503"/>
          </a:xfrm>
          <a:prstGeom prst="rect">
            <a:avLst/>
          </a:prstGeom>
        </p:spPr>
      </p:pic>
    </p:spTree>
    <p:extLst>
      <p:ext uri="{BB962C8B-B14F-4D97-AF65-F5344CB8AC3E}">
        <p14:creationId xmlns:p14="http://schemas.microsoft.com/office/powerpoint/2010/main" val="3961774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7EC9A21-6D72-4DB6-B8F4-8A6E40DE12B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8825" y="1298302"/>
            <a:ext cx="16256000" cy="7706152"/>
          </a:xfrm>
          <a:prstGeom prst="rect">
            <a:avLst/>
          </a:prstGeom>
        </p:spPr>
      </p:pic>
      <p:pic>
        <p:nvPicPr>
          <p:cNvPr id="12" name="图片 11">
            <a:extLst>
              <a:ext uri="{FF2B5EF4-FFF2-40B4-BE49-F238E27FC236}">
                <a16:creationId xmlns:a16="http://schemas.microsoft.com/office/drawing/2014/main" id="{AA9A8A7B-F420-4698-8EA6-141DE7CEDE3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27600" y="4267148"/>
            <a:ext cx="7325235" cy="2892768"/>
          </a:xfrm>
          <a:prstGeom prst="rect">
            <a:avLst/>
          </a:prstGeom>
          <a:ln>
            <a:noFill/>
          </a:ln>
          <a:effectLst>
            <a:outerShdw blurRad="292100" dist="139700" dir="2700000" algn="tl" rotWithShape="0">
              <a:srgbClr val="333333">
                <a:alpha val="65000"/>
              </a:srgbClr>
            </a:outerShdw>
          </a:effectLst>
        </p:spPr>
      </p:pic>
      <p:grpSp>
        <p:nvGrpSpPr>
          <p:cNvPr id="13" name="组合 12">
            <a:extLst>
              <a:ext uri="{FF2B5EF4-FFF2-40B4-BE49-F238E27FC236}">
                <a16:creationId xmlns:a16="http://schemas.microsoft.com/office/drawing/2014/main" id="{46DA872F-B5EE-4533-8B6D-8B7B63629EF2}"/>
              </a:ext>
            </a:extLst>
          </p:cNvPr>
          <p:cNvGrpSpPr/>
          <p:nvPr/>
        </p:nvGrpSpPr>
        <p:grpSpPr>
          <a:xfrm>
            <a:off x="-101600" y="229781"/>
            <a:ext cx="8407400" cy="933118"/>
            <a:chOff x="0" y="286082"/>
            <a:chExt cx="8407400" cy="933118"/>
          </a:xfrm>
        </p:grpSpPr>
        <p:sp>
          <p:nvSpPr>
            <p:cNvPr id="15" name="稻壳儿春秋广告/盗版必究        原创来源：http://chn.docer.com/works?userid=199329941#!/work_time">
              <a:extLst>
                <a:ext uri="{FF2B5EF4-FFF2-40B4-BE49-F238E27FC236}">
                  <a16:creationId xmlns:a16="http://schemas.microsoft.com/office/drawing/2014/main" id="{9B1A7D17-B1CE-41BF-96CC-5293884355B4}"/>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思维导图</a:t>
              </a:r>
            </a:p>
          </p:txBody>
        </p:sp>
        <p:sp>
          <p:nvSpPr>
            <p:cNvPr id="16" name="稻壳儿春秋广告/盗版必究        原创来源：http://chn.docer.com/works?userid=199329941#!/work_time">
              <a:extLst>
                <a:ext uri="{FF2B5EF4-FFF2-40B4-BE49-F238E27FC236}">
                  <a16:creationId xmlns:a16="http://schemas.microsoft.com/office/drawing/2014/main" id="{18CD868F-4A26-4279-B6F6-0CDB56882678}"/>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新建</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思维导图</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创建大纲，激发灵感</a:t>
              </a:r>
            </a:p>
          </p:txBody>
        </p:sp>
        <p:sp>
          <p:nvSpPr>
            <p:cNvPr id="17" name="稻壳儿春秋广告/盗版必究        原创来源：http://chn.docer.com/works?userid=199329941#!/work_time">
              <a:extLst>
                <a:ext uri="{FF2B5EF4-FFF2-40B4-BE49-F238E27FC236}">
                  <a16:creationId xmlns:a16="http://schemas.microsoft.com/office/drawing/2014/main" id="{4497C382-C998-4E6A-AFF1-54CE866D97A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98604759-8966-48E6-A81F-2D41D3DC6654}"/>
              </a:ext>
            </a:extLst>
          </p:cNvPr>
          <p:cNvGrpSpPr>
            <a:grpSpLocks/>
          </p:cNvGrpSpPr>
          <p:nvPr/>
        </p:nvGrpSpPr>
        <p:grpSpPr bwMode="auto">
          <a:xfrm>
            <a:off x="-101600" y="3763655"/>
            <a:ext cx="3742966" cy="2798082"/>
            <a:chOff x="9909074" y="-354283"/>
            <a:chExt cx="14063972" cy="21558282"/>
          </a:xfrm>
        </p:grpSpPr>
        <p:sp>
          <p:nvSpPr>
            <p:cNvPr id="19" name="文本框 23">
              <a:extLst>
                <a:ext uri="{FF2B5EF4-FFF2-40B4-BE49-F238E27FC236}">
                  <a16:creationId xmlns:a16="http://schemas.microsoft.com/office/drawing/2014/main" id="{EE6ADD39-CA57-4A5C-B267-146EA1288847}"/>
                </a:ext>
              </a:extLst>
            </p:cNvPr>
            <p:cNvSpPr txBox="1">
              <a:spLocks noChangeArrowheads="1"/>
            </p:cNvSpPr>
            <p:nvPr/>
          </p:nvSpPr>
          <p:spPr bwMode="auto">
            <a:xfrm>
              <a:off x="9909074" y="-354283"/>
              <a:ext cx="2837776" cy="6447933"/>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0" name="矩形标注">
              <a:extLst>
                <a:ext uri="{FF2B5EF4-FFF2-40B4-BE49-F238E27FC236}">
                  <a16:creationId xmlns:a16="http://schemas.microsoft.com/office/drawing/2014/main" id="{E9561E29-B2D5-48D8-974C-C1FEE00774E5}"/>
                </a:ext>
              </a:extLst>
            </p:cNvPr>
            <p:cNvSpPr/>
            <p:nvPr/>
          </p:nvSpPr>
          <p:spPr>
            <a:xfrm>
              <a:off x="11409770" y="13342006"/>
              <a:ext cx="12563276" cy="7861993"/>
            </a:xfrm>
            <a:prstGeom prst="wedgeRectCallout">
              <a:avLst>
                <a:gd name="adj1" fmla="val -35357"/>
                <a:gd name="adj2" fmla="val -99417"/>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“创作投稿”可以创建内容</a:t>
              </a:r>
            </a:p>
          </p:txBody>
        </p:sp>
      </p:grpSp>
      <p:sp>
        <p:nvSpPr>
          <p:cNvPr id="23" name="矩形标注">
            <a:extLst>
              <a:ext uri="{FF2B5EF4-FFF2-40B4-BE49-F238E27FC236}">
                <a16:creationId xmlns:a16="http://schemas.microsoft.com/office/drawing/2014/main" id="{E9749AA1-E1C2-4AA0-98D0-4553B3150F76}"/>
              </a:ext>
            </a:extLst>
          </p:cNvPr>
          <p:cNvSpPr/>
          <p:nvPr/>
        </p:nvSpPr>
        <p:spPr bwMode="auto">
          <a:xfrm>
            <a:off x="3609563" y="2534148"/>
            <a:ext cx="2581573" cy="974970"/>
          </a:xfrm>
          <a:prstGeom prst="wedgeRectCallout">
            <a:avLst>
              <a:gd name="adj1" fmla="val -64051"/>
              <a:gd name="adj2" fmla="val -5967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创建思维导图</a:t>
            </a:r>
          </a:p>
        </p:txBody>
      </p:sp>
    </p:spTree>
    <p:extLst>
      <p:ext uri="{BB962C8B-B14F-4D97-AF65-F5344CB8AC3E}">
        <p14:creationId xmlns:p14="http://schemas.microsoft.com/office/powerpoint/2010/main" val="8049590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E897454-B342-4C13-8192-CD07531CFF7A}"/>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22175978-6467-44AA-A388-9BBB89749AEF}"/>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思维导图</a:t>
              </a:r>
            </a:p>
          </p:txBody>
        </p:sp>
        <p:sp>
          <p:nvSpPr>
            <p:cNvPr id="5" name="稻壳儿春秋广告/盗版必究        原创来源：http://chn.docer.com/works?userid=199329941#!/work_time">
              <a:extLst>
                <a:ext uri="{FF2B5EF4-FFF2-40B4-BE49-F238E27FC236}">
                  <a16:creationId xmlns:a16="http://schemas.microsoft.com/office/drawing/2014/main" id="{859194B1-5045-4DD2-841B-BE20036883C5}"/>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新建</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思维导图</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创建大纲，激发灵感</a:t>
              </a:r>
            </a:p>
          </p:txBody>
        </p:sp>
        <p:sp>
          <p:nvSpPr>
            <p:cNvPr id="6" name="稻壳儿春秋广告/盗版必究        原创来源：http://chn.docer.com/works?userid=199329941#!/work_time">
              <a:extLst>
                <a:ext uri="{FF2B5EF4-FFF2-40B4-BE49-F238E27FC236}">
                  <a16:creationId xmlns:a16="http://schemas.microsoft.com/office/drawing/2014/main" id="{5880B768-CFB5-4081-A14F-691F66D54A69}"/>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F147A005-DEAD-4CCB-A1CC-82726641137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98600" y="1413756"/>
            <a:ext cx="13182600" cy="7718759"/>
          </a:xfrm>
          <a:prstGeom prst="rect">
            <a:avLst/>
          </a:prstGeom>
        </p:spPr>
      </p:pic>
    </p:spTree>
    <p:extLst>
      <p:ext uri="{BB962C8B-B14F-4D97-AF65-F5344CB8AC3E}">
        <p14:creationId xmlns:p14="http://schemas.microsoft.com/office/powerpoint/2010/main" val="3746903299"/>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814E226A-AAEB-456A-8B2C-90370F6CCBA9}"/>
              </a:ext>
            </a:extLst>
          </p:cNvPr>
          <p:cNvGrpSpPr/>
          <p:nvPr/>
        </p:nvGrpSpPr>
        <p:grpSpPr>
          <a:xfrm>
            <a:off x="444500" y="1132177"/>
            <a:ext cx="15366999" cy="8009262"/>
            <a:chOff x="364992" y="1134738"/>
            <a:chExt cx="15366999" cy="8009262"/>
          </a:xfrm>
        </p:grpSpPr>
        <p:pic>
          <p:nvPicPr>
            <p:cNvPr id="16" name="图片 15">
              <a:extLst>
                <a:ext uri="{FF2B5EF4-FFF2-40B4-BE49-F238E27FC236}">
                  <a16:creationId xmlns:a16="http://schemas.microsoft.com/office/drawing/2014/main" id="{204DB24D-DFBE-4380-B2B6-B7212D460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992" y="1134738"/>
              <a:ext cx="15366999" cy="8009262"/>
            </a:xfrm>
            <a:prstGeom prst="rect">
              <a:avLst/>
            </a:prstGeom>
          </p:spPr>
        </p:pic>
        <p:pic>
          <p:nvPicPr>
            <p:cNvPr id="18" name="图片 17">
              <a:extLst>
                <a:ext uri="{FF2B5EF4-FFF2-40B4-BE49-F238E27FC236}">
                  <a16:creationId xmlns:a16="http://schemas.microsoft.com/office/drawing/2014/main" id="{5ACAFEBC-5E0C-4BDF-8B22-D33507A54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999" y="5486400"/>
              <a:ext cx="5047217" cy="410820"/>
            </a:xfrm>
            <a:prstGeom prst="rect">
              <a:avLst/>
            </a:prstGeom>
          </p:spPr>
        </p:pic>
        <p:pic>
          <p:nvPicPr>
            <p:cNvPr id="19" name="图片 18">
              <a:extLst>
                <a:ext uri="{FF2B5EF4-FFF2-40B4-BE49-F238E27FC236}">
                  <a16:creationId xmlns:a16="http://schemas.microsoft.com/office/drawing/2014/main" id="{CB630D60-D495-4229-9C5D-BAC897C1C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3200" y="8610600"/>
              <a:ext cx="5047217" cy="410820"/>
            </a:xfrm>
            <a:prstGeom prst="rect">
              <a:avLst/>
            </a:prstGeom>
          </p:spPr>
        </p:pic>
      </p:grpSp>
      <p:grpSp>
        <p:nvGrpSpPr>
          <p:cNvPr id="3" name="组合 2">
            <a:extLst>
              <a:ext uri="{FF2B5EF4-FFF2-40B4-BE49-F238E27FC236}">
                <a16:creationId xmlns:a16="http://schemas.microsoft.com/office/drawing/2014/main" id="{71135815-DBD7-4B9A-A58A-FE1E02A5AFBD}"/>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E5A176D1-B353-419F-9887-609020261AC5}"/>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思维导图转换目录大纲</a:t>
              </a:r>
            </a:p>
          </p:txBody>
        </p:sp>
        <p:sp>
          <p:nvSpPr>
            <p:cNvPr id="5" name="稻壳儿春秋广告/盗版必究        原创来源：http://chn.docer.com/works?userid=199329941#!/work_time">
              <a:extLst>
                <a:ext uri="{FF2B5EF4-FFF2-40B4-BE49-F238E27FC236}">
                  <a16:creationId xmlns:a16="http://schemas.microsoft.com/office/drawing/2014/main" id="{E1A2DD71-0C4E-4762-AC8E-7E377555B138}"/>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思维导图</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模板</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创建大纲</a:t>
              </a:r>
            </a:p>
          </p:txBody>
        </p:sp>
        <p:sp>
          <p:nvSpPr>
            <p:cNvPr id="6" name="稻壳儿春秋广告/盗版必究        原创来源：http://chn.docer.com/works?userid=199329941#!/work_time">
              <a:extLst>
                <a:ext uri="{FF2B5EF4-FFF2-40B4-BE49-F238E27FC236}">
                  <a16:creationId xmlns:a16="http://schemas.microsoft.com/office/drawing/2014/main" id="{D2677D81-73EB-4A4D-8A01-E9A695599E71}"/>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标注">
            <a:extLst>
              <a:ext uri="{FF2B5EF4-FFF2-40B4-BE49-F238E27FC236}">
                <a16:creationId xmlns:a16="http://schemas.microsoft.com/office/drawing/2014/main" id="{4C1127FB-100C-4441-B8B1-BFE09E1AE251}"/>
              </a:ext>
            </a:extLst>
          </p:cNvPr>
          <p:cNvSpPr/>
          <p:nvPr/>
        </p:nvSpPr>
        <p:spPr bwMode="auto">
          <a:xfrm>
            <a:off x="6114587" y="1350282"/>
            <a:ext cx="3867807" cy="889338"/>
          </a:xfrm>
          <a:prstGeom prst="wedgeRectCallout">
            <a:avLst>
              <a:gd name="adj1" fmla="val -39185"/>
              <a:gd name="adj2" fmla="val 99349"/>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通过模板</a:t>
            </a:r>
            <a:r>
              <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a:t>
            </a: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导图大纲模板</a:t>
            </a:r>
          </a:p>
        </p:txBody>
      </p:sp>
      <p:sp>
        <p:nvSpPr>
          <p:cNvPr id="15" name="矩形标注">
            <a:extLst>
              <a:ext uri="{FF2B5EF4-FFF2-40B4-BE49-F238E27FC236}">
                <a16:creationId xmlns:a16="http://schemas.microsoft.com/office/drawing/2014/main" id="{835BB4B9-80D3-481F-84ED-B2C714CD52B5}"/>
              </a:ext>
            </a:extLst>
          </p:cNvPr>
          <p:cNvSpPr/>
          <p:nvPr/>
        </p:nvSpPr>
        <p:spPr bwMode="auto">
          <a:xfrm>
            <a:off x="10566400" y="4671390"/>
            <a:ext cx="3343573" cy="1020420"/>
          </a:xfrm>
          <a:prstGeom prst="wedgeRectCallout">
            <a:avLst>
              <a:gd name="adj1" fmla="val -33066"/>
              <a:gd name="adj2" fmla="val 82718"/>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找到创建好的思维导图</a:t>
            </a:r>
          </a:p>
        </p:txBody>
      </p:sp>
    </p:spTree>
    <p:extLst>
      <p:ext uri="{BB962C8B-B14F-4D97-AF65-F5344CB8AC3E}">
        <p14:creationId xmlns:p14="http://schemas.microsoft.com/office/powerpoint/2010/main" val="1745351943"/>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235623C-161F-4950-8E46-6F5B7746D41E}"/>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533700A0-3D24-4AC0-B89C-A4AAE67E5B2B}"/>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思维导图转换目录大纲</a:t>
              </a:r>
            </a:p>
          </p:txBody>
        </p:sp>
        <p:sp>
          <p:nvSpPr>
            <p:cNvPr id="4" name="稻壳儿春秋广告/盗版必究        原创来源：http://chn.docer.com/works?userid=199329941#!/work_time">
              <a:extLst>
                <a:ext uri="{FF2B5EF4-FFF2-40B4-BE49-F238E27FC236}">
                  <a16:creationId xmlns:a16="http://schemas.microsoft.com/office/drawing/2014/main" id="{76BF32E0-76F0-4AA6-9C80-450B0D65AD1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思维导图</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创建大纲</a:t>
              </a:r>
            </a:p>
          </p:txBody>
        </p:sp>
        <p:sp>
          <p:nvSpPr>
            <p:cNvPr id="5" name="稻壳儿春秋广告/盗版必究        原创来源：http://chn.docer.com/works?userid=199329941#!/work_time">
              <a:extLst>
                <a:ext uri="{FF2B5EF4-FFF2-40B4-BE49-F238E27FC236}">
                  <a16:creationId xmlns:a16="http://schemas.microsoft.com/office/drawing/2014/main" id="{9F8C1126-C67A-4DEE-AB07-219C5F3E3DBA}"/>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5F7D7F5-2FB8-45DD-809D-070CDCEA3EB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29377" y="1320484"/>
            <a:ext cx="9932223" cy="7823516"/>
          </a:xfrm>
          <a:prstGeom prst="rect">
            <a:avLst/>
          </a:prstGeom>
        </p:spPr>
      </p:pic>
      <p:pic>
        <p:nvPicPr>
          <p:cNvPr id="11" name="图片 10">
            <a:extLst>
              <a:ext uri="{FF2B5EF4-FFF2-40B4-BE49-F238E27FC236}">
                <a16:creationId xmlns:a16="http://schemas.microsoft.com/office/drawing/2014/main" id="{C461FC20-EF54-4622-B84A-40592C185AF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705168" y="2514600"/>
            <a:ext cx="10515600" cy="6157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1980144"/>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957BBEE-7F0E-4230-99D0-ABC8391005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828800"/>
            <a:ext cx="16256000" cy="6778829"/>
          </a:xfrm>
          <a:prstGeom prst="rect">
            <a:avLst/>
          </a:prstGeom>
        </p:spPr>
      </p:pic>
      <p:grpSp>
        <p:nvGrpSpPr>
          <p:cNvPr id="4" name="组合 3">
            <a:extLst>
              <a:ext uri="{FF2B5EF4-FFF2-40B4-BE49-F238E27FC236}">
                <a16:creationId xmlns:a16="http://schemas.microsoft.com/office/drawing/2014/main" id="{26FAEEF2-4EEA-4865-A73D-D8781C9E7DAD}"/>
              </a:ext>
            </a:extLst>
          </p:cNvPr>
          <p:cNvGrpSpPr/>
          <p:nvPr/>
        </p:nvGrpSpPr>
        <p:grpSpPr>
          <a:xfrm>
            <a:off x="-101600" y="229781"/>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49C9D455-E446-4BB2-B0AD-0FBC581858FD}"/>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模板上传</a:t>
              </a:r>
            </a:p>
          </p:txBody>
        </p:sp>
        <p:sp>
          <p:nvSpPr>
            <p:cNvPr id="6" name="稻壳儿春秋广告/盗版必究        原创来源：http://chn.docer.com/works?userid=199329941#!/work_time">
              <a:extLst>
                <a:ext uri="{FF2B5EF4-FFF2-40B4-BE49-F238E27FC236}">
                  <a16:creationId xmlns:a16="http://schemas.microsoft.com/office/drawing/2014/main" id="{D54A7A43-17E2-4F35-A087-8CC2C652BBD9}"/>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可上传本地文档作为创作模板</a:t>
              </a:r>
            </a:p>
          </p:txBody>
        </p:sp>
        <p:sp>
          <p:nvSpPr>
            <p:cNvPr id="7" name="稻壳儿春秋广告/盗版必究        原创来源：http://chn.docer.com/works?userid=199329941#!/work_time">
              <a:extLst>
                <a:ext uri="{FF2B5EF4-FFF2-40B4-BE49-F238E27FC236}">
                  <a16:creationId xmlns:a16="http://schemas.microsoft.com/office/drawing/2014/main" id="{2B979547-F692-47EB-A598-47F6050B656C}"/>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a:extLst>
              <a:ext uri="{FF2B5EF4-FFF2-40B4-BE49-F238E27FC236}">
                <a16:creationId xmlns:a16="http://schemas.microsoft.com/office/drawing/2014/main" id="{34D68195-9EC0-4AD1-A1E0-3EAF54C72D5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747000" y="3048000"/>
            <a:ext cx="7614034" cy="36753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378631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A1CF8DA-1837-44F7-84B0-08CB13DC5F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359863"/>
            <a:ext cx="16256000" cy="7765567"/>
          </a:xfrm>
          <a:prstGeom prst="rect">
            <a:avLst/>
          </a:prstGeom>
        </p:spPr>
      </p:pic>
      <p:sp>
        <p:nvSpPr>
          <p:cNvPr id="3" name="AutoShape 2">
            <a:extLst>
              <a:ext uri="{FF2B5EF4-FFF2-40B4-BE49-F238E27FC236}">
                <a16:creationId xmlns:a16="http://schemas.microsoft.com/office/drawing/2014/main" id="{0F121794-46BF-424A-8688-EBDFD69F123F}"/>
              </a:ext>
            </a:extLst>
          </p:cNvPr>
          <p:cNvSpPr>
            <a:spLocks noChangeAspect="1" noChangeArrowheads="1"/>
          </p:cNvSpPr>
          <p:nvPr/>
        </p:nvSpPr>
        <p:spPr bwMode="auto">
          <a:xfrm>
            <a:off x="7924800" y="4368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zh-CN" altLang="en-US" sz="2400"/>
          </a:p>
        </p:txBody>
      </p:sp>
      <p:grpSp>
        <p:nvGrpSpPr>
          <p:cNvPr id="18" name="组合 17">
            <a:extLst>
              <a:ext uri="{FF2B5EF4-FFF2-40B4-BE49-F238E27FC236}">
                <a16:creationId xmlns:a16="http://schemas.microsoft.com/office/drawing/2014/main" id="{0EFFA17C-63F3-4477-8357-A5BD35B900B0}"/>
              </a:ext>
            </a:extLst>
          </p:cNvPr>
          <p:cNvGrpSpPr/>
          <p:nvPr/>
        </p:nvGrpSpPr>
        <p:grpSpPr>
          <a:xfrm>
            <a:off x="-101600" y="229781"/>
            <a:ext cx="8407400" cy="933118"/>
            <a:chOff x="0" y="286082"/>
            <a:chExt cx="8407400" cy="933118"/>
          </a:xfrm>
        </p:grpSpPr>
        <p:sp>
          <p:nvSpPr>
            <p:cNvPr id="19" name="稻壳儿春秋广告/盗版必究        原创来源：http://chn.docer.com/works?userid=199329941#!/work_time">
              <a:extLst>
                <a:ext uri="{FF2B5EF4-FFF2-40B4-BE49-F238E27FC236}">
                  <a16:creationId xmlns:a16="http://schemas.microsoft.com/office/drawing/2014/main" id="{C500ED27-7508-4041-B4A7-26BB6BAC5CF7}"/>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文档创作</a:t>
              </a:r>
            </a:p>
          </p:txBody>
        </p:sp>
        <p:sp>
          <p:nvSpPr>
            <p:cNvPr id="20" name="稻壳儿春秋广告/盗版必究        原创来源：http://chn.docer.com/works?userid=199329941#!/work_time">
              <a:extLst>
                <a:ext uri="{FF2B5EF4-FFF2-40B4-BE49-F238E27FC236}">
                  <a16:creationId xmlns:a16="http://schemas.microsoft.com/office/drawing/2014/main" id="{914C65D8-4E16-479C-98DE-FC68F54FC46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新建</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思维导图</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创建大纲，激发灵感</a:t>
              </a:r>
            </a:p>
          </p:txBody>
        </p:sp>
        <p:sp>
          <p:nvSpPr>
            <p:cNvPr id="21" name="稻壳儿春秋广告/盗版必究        原创来源：http://chn.docer.com/works?userid=199329941#!/work_time">
              <a:extLst>
                <a:ext uri="{FF2B5EF4-FFF2-40B4-BE49-F238E27FC236}">
                  <a16:creationId xmlns:a16="http://schemas.microsoft.com/office/drawing/2014/main" id="{3FEFF9E2-858C-4AF2-981A-39210BE21F9D}"/>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矩形标注">
            <a:extLst>
              <a:ext uri="{FF2B5EF4-FFF2-40B4-BE49-F238E27FC236}">
                <a16:creationId xmlns:a16="http://schemas.microsoft.com/office/drawing/2014/main" id="{29ADDAE6-1619-4DA2-A474-475BCD139BB4}"/>
              </a:ext>
            </a:extLst>
          </p:cNvPr>
          <p:cNvSpPr/>
          <p:nvPr/>
        </p:nvSpPr>
        <p:spPr bwMode="auto">
          <a:xfrm>
            <a:off x="3027213" y="2667000"/>
            <a:ext cx="2581573" cy="974970"/>
          </a:xfrm>
          <a:prstGeom prst="wedgeRectCallout">
            <a:avLst>
              <a:gd name="adj1" fmla="val -68450"/>
              <a:gd name="adj2" fmla="val -4579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创建文档</a:t>
            </a:r>
          </a:p>
        </p:txBody>
      </p:sp>
    </p:spTree>
    <p:extLst>
      <p:ext uri="{BB962C8B-B14F-4D97-AF65-F5344CB8AC3E}">
        <p14:creationId xmlns:p14="http://schemas.microsoft.com/office/powerpoint/2010/main" val="3929985078"/>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A1C205B-D154-4C3B-8BCF-41701DF7B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269" y="1158005"/>
            <a:ext cx="14975793" cy="7985995"/>
          </a:xfrm>
          <a:prstGeom prst="rect">
            <a:avLst/>
          </a:prstGeom>
        </p:spPr>
      </p:pic>
      <p:grpSp>
        <p:nvGrpSpPr>
          <p:cNvPr id="5" name="组合 4">
            <a:extLst>
              <a:ext uri="{FF2B5EF4-FFF2-40B4-BE49-F238E27FC236}">
                <a16:creationId xmlns:a16="http://schemas.microsoft.com/office/drawing/2014/main" id="{C386FC2E-DC75-4FFA-8720-FD12E33BB8C6}"/>
              </a:ext>
            </a:extLst>
          </p:cNvPr>
          <p:cNvGrpSpPr/>
          <p:nvPr/>
        </p:nvGrpSpPr>
        <p:grpSpPr>
          <a:xfrm>
            <a:off x="740269" y="2176709"/>
            <a:ext cx="2641600" cy="6756067"/>
            <a:chOff x="1116031" y="1569970"/>
            <a:chExt cx="1741042" cy="5288030"/>
          </a:xfrm>
        </p:grpSpPr>
        <p:sp>
          <p:nvSpPr>
            <p:cNvPr id="3" name="文本框 23">
              <a:extLst>
                <a:ext uri="{FF2B5EF4-FFF2-40B4-BE49-F238E27FC236}">
                  <a16:creationId xmlns:a16="http://schemas.microsoft.com/office/drawing/2014/main" id="{6044B888-9FC3-4B5F-9F68-2242C84E4D2B}"/>
                </a:ext>
              </a:extLst>
            </p:cNvPr>
            <p:cNvSpPr txBox="1">
              <a:spLocks noChangeArrowheads="1"/>
            </p:cNvSpPr>
            <p:nvPr/>
          </p:nvSpPr>
          <p:spPr bwMode="auto">
            <a:xfrm>
              <a:off x="1116031" y="1569970"/>
              <a:ext cx="1741042" cy="5288030"/>
            </a:xfrm>
            <a:prstGeom prst="rect">
              <a:avLst/>
            </a:prstGeom>
            <a:noFill/>
            <a:ln w="28575">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3024"/>
            </a:p>
          </p:txBody>
        </p:sp>
        <p:sp>
          <p:nvSpPr>
            <p:cNvPr id="4" name="矩形标注 75">
              <a:extLst>
                <a:ext uri="{FF2B5EF4-FFF2-40B4-BE49-F238E27FC236}">
                  <a16:creationId xmlns:a16="http://schemas.microsoft.com/office/drawing/2014/main" id="{51E5656B-CD52-4BCC-A5B3-0181CFE0C89D}"/>
                </a:ext>
              </a:extLst>
            </p:cNvPr>
            <p:cNvSpPr/>
            <p:nvPr/>
          </p:nvSpPr>
          <p:spPr>
            <a:xfrm>
              <a:off x="1355091" y="3792086"/>
              <a:ext cx="1262921" cy="493930"/>
            </a:xfrm>
            <a:prstGeom prst="wedgeRectCallout">
              <a:avLst>
                <a:gd name="adj1" fmla="val 28872"/>
                <a:gd name="adj2" fmla="val 1021"/>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489" b="1" noProof="1">
                  <a:ln w="0"/>
                  <a:solidFill>
                    <a:schemeClr val="bg1"/>
                  </a:solidFill>
                  <a:cs typeface="+mn-ea"/>
                </a:rPr>
                <a:t>文章目录</a:t>
              </a:r>
            </a:p>
          </p:txBody>
        </p:sp>
      </p:grpSp>
      <p:grpSp>
        <p:nvGrpSpPr>
          <p:cNvPr id="6" name="组合 5">
            <a:extLst>
              <a:ext uri="{FF2B5EF4-FFF2-40B4-BE49-F238E27FC236}">
                <a16:creationId xmlns:a16="http://schemas.microsoft.com/office/drawing/2014/main" id="{685DAC2F-7D98-40D9-BADF-4812493C1673}"/>
              </a:ext>
            </a:extLst>
          </p:cNvPr>
          <p:cNvGrpSpPr/>
          <p:nvPr/>
        </p:nvGrpSpPr>
        <p:grpSpPr>
          <a:xfrm>
            <a:off x="4470400" y="2839783"/>
            <a:ext cx="7010400" cy="6166787"/>
            <a:chOff x="1138441" y="1569970"/>
            <a:chExt cx="1865390" cy="5288030"/>
          </a:xfrm>
        </p:grpSpPr>
        <p:sp>
          <p:nvSpPr>
            <p:cNvPr id="7" name="文本框 23">
              <a:extLst>
                <a:ext uri="{FF2B5EF4-FFF2-40B4-BE49-F238E27FC236}">
                  <a16:creationId xmlns:a16="http://schemas.microsoft.com/office/drawing/2014/main" id="{9FBC7F35-BD2B-447C-8DAF-FC30B1756FAD}"/>
                </a:ext>
              </a:extLst>
            </p:cNvPr>
            <p:cNvSpPr txBox="1">
              <a:spLocks noChangeArrowheads="1"/>
            </p:cNvSpPr>
            <p:nvPr/>
          </p:nvSpPr>
          <p:spPr bwMode="auto">
            <a:xfrm>
              <a:off x="1138441" y="1569970"/>
              <a:ext cx="1865390" cy="5288030"/>
            </a:xfrm>
            <a:prstGeom prst="rect">
              <a:avLst/>
            </a:prstGeom>
            <a:noFill/>
            <a:ln w="2857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3024"/>
            </a:p>
          </p:txBody>
        </p:sp>
        <p:sp>
          <p:nvSpPr>
            <p:cNvPr id="8" name="矩形标注 75">
              <a:extLst>
                <a:ext uri="{FF2B5EF4-FFF2-40B4-BE49-F238E27FC236}">
                  <a16:creationId xmlns:a16="http://schemas.microsoft.com/office/drawing/2014/main" id="{782EB370-480A-4E59-99EC-1253458082B9}"/>
                </a:ext>
              </a:extLst>
            </p:cNvPr>
            <p:cNvSpPr/>
            <p:nvPr/>
          </p:nvSpPr>
          <p:spPr>
            <a:xfrm>
              <a:off x="1355091" y="5996277"/>
              <a:ext cx="1262921" cy="493930"/>
            </a:xfrm>
            <a:prstGeom prst="wedgeRectCallout">
              <a:avLst>
                <a:gd name="adj1" fmla="val 28872"/>
                <a:gd name="adj2" fmla="val 1021"/>
              </a:avLst>
            </a:prstGeom>
            <a:solidFill>
              <a:srgbClr val="9CC5FD"/>
            </a:solidFill>
            <a:ln>
              <a:solidFill>
                <a:srgbClr val="00B0F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489" b="1" noProof="1">
                  <a:ln w="0"/>
                  <a:solidFill>
                    <a:schemeClr val="bg1"/>
                  </a:solidFill>
                  <a:cs typeface="+mn-ea"/>
                </a:rPr>
                <a:t>创作内容</a:t>
              </a:r>
              <a:endParaRPr lang="en-US" altLang="zh-CN" sz="2489" b="1" noProof="1">
                <a:ln w="0"/>
                <a:solidFill>
                  <a:schemeClr val="bg1"/>
                </a:solidFill>
                <a:cs typeface="+mn-ea"/>
              </a:endParaRPr>
            </a:p>
          </p:txBody>
        </p:sp>
      </p:grpSp>
      <p:grpSp>
        <p:nvGrpSpPr>
          <p:cNvPr id="9" name="组合 8">
            <a:extLst>
              <a:ext uri="{FF2B5EF4-FFF2-40B4-BE49-F238E27FC236}">
                <a16:creationId xmlns:a16="http://schemas.microsoft.com/office/drawing/2014/main" id="{66B9C20F-5FF2-4FD6-9D29-860EB7D53C59}"/>
              </a:ext>
            </a:extLst>
          </p:cNvPr>
          <p:cNvGrpSpPr/>
          <p:nvPr/>
        </p:nvGrpSpPr>
        <p:grpSpPr>
          <a:xfrm>
            <a:off x="11938001" y="2176709"/>
            <a:ext cx="4247001" cy="6975499"/>
            <a:chOff x="1167528" y="1398219"/>
            <a:chExt cx="1893371" cy="5459781"/>
          </a:xfrm>
        </p:grpSpPr>
        <p:sp>
          <p:nvSpPr>
            <p:cNvPr id="10" name="文本框 23">
              <a:extLst>
                <a:ext uri="{FF2B5EF4-FFF2-40B4-BE49-F238E27FC236}">
                  <a16:creationId xmlns:a16="http://schemas.microsoft.com/office/drawing/2014/main" id="{60B40D66-9982-4D93-9626-3E38D5CB713E}"/>
                </a:ext>
              </a:extLst>
            </p:cNvPr>
            <p:cNvSpPr txBox="1">
              <a:spLocks noChangeArrowheads="1"/>
            </p:cNvSpPr>
            <p:nvPr/>
          </p:nvSpPr>
          <p:spPr bwMode="auto">
            <a:xfrm>
              <a:off x="1167528" y="1398219"/>
              <a:ext cx="1689545" cy="5459781"/>
            </a:xfrm>
            <a:prstGeom prst="rect">
              <a:avLst/>
            </a:prstGeom>
            <a:noFill/>
            <a:ln w="28575">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3024"/>
            </a:p>
          </p:txBody>
        </p:sp>
        <p:sp>
          <p:nvSpPr>
            <p:cNvPr id="11" name="矩形标注 75">
              <a:extLst>
                <a:ext uri="{FF2B5EF4-FFF2-40B4-BE49-F238E27FC236}">
                  <a16:creationId xmlns:a16="http://schemas.microsoft.com/office/drawing/2014/main" id="{3A3BAA82-7D3F-4B28-855B-CDE8F44D6EDB}"/>
                </a:ext>
              </a:extLst>
            </p:cNvPr>
            <p:cNvSpPr/>
            <p:nvPr/>
          </p:nvSpPr>
          <p:spPr>
            <a:xfrm>
              <a:off x="1797978" y="4525523"/>
              <a:ext cx="1262921" cy="751789"/>
            </a:xfrm>
            <a:prstGeom prst="wedgeRectCallout">
              <a:avLst>
                <a:gd name="adj1" fmla="val 28872"/>
                <a:gd name="adj2" fmla="val 1021"/>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CN" altLang="en-US" sz="2489" noProof="1">
                  <a:ln w="0"/>
                  <a:solidFill>
                    <a:schemeClr val="tx1"/>
                  </a:solidFill>
                  <a:effectLst>
                    <a:outerShdw blurRad="38100" dist="19050" dir="2700000" algn="tl" rotWithShape="0">
                      <a:schemeClr val="dk1">
                        <a:alpha val="40000"/>
                      </a:schemeClr>
                    </a:outerShdw>
                  </a:effectLst>
                  <a:cs typeface="+mn-ea"/>
                </a:rPr>
                <a:t>个人素材库</a:t>
              </a:r>
              <a:endParaRPr lang="en-US" altLang="zh-CN" sz="2489" noProof="1">
                <a:ln w="0"/>
                <a:solidFill>
                  <a:schemeClr val="tx1"/>
                </a:solidFill>
                <a:effectLst>
                  <a:outerShdw blurRad="38100" dist="19050" dir="2700000" algn="tl" rotWithShape="0">
                    <a:schemeClr val="dk1">
                      <a:alpha val="40000"/>
                    </a:schemeClr>
                  </a:outerShdw>
                </a:effectLst>
                <a:cs typeface="+mn-ea"/>
              </a:endParaRPr>
            </a:p>
            <a:p>
              <a:pPr algn="ctr">
                <a:defRPr/>
              </a:pPr>
              <a:r>
                <a:rPr lang="zh-CN" altLang="en-US" sz="2489" noProof="1">
                  <a:ln w="0"/>
                  <a:solidFill>
                    <a:schemeClr val="tx1"/>
                  </a:solidFill>
                  <a:effectLst>
                    <a:outerShdw blurRad="38100" dist="19050" dir="2700000" algn="tl" rotWithShape="0">
                      <a:schemeClr val="dk1">
                        <a:alpha val="40000"/>
                      </a:schemeClr>
                    </a:outerShdw>
                  </a:effectLst>
                  <a:cs typeface="+mn-ea"/>
                </a:rPr>
                <a:t>在线实时搜索</a:t>
              </a:r>
              <a:endParaRPr lang="en-US" altLang="zh-CN" sz="2489" noProof="1">
                <a:ln w="0"/>
                <a:solidFill>
                  <a:schemeClr val="tx1"/>
                </a:solidFill>
                <a:effectLst>
                  <a:outerShdw blurRad="38100" dist="19050" dir="2700000" algn="tl" rotWithShape="0">
                    <a:schemeClr val="dk1">
                      <a:alpha val="40000"/>
                    </a:schemeClr>
                  </a:outerShdw>
                </a:effectLst>
                <a:cs typeface="+mn-ea"/>
              </a:endParaRPr>
            </a:p>
          </p:txBody>
        </p:sp>
      </p:grpSp>
      <p:grpSp>
        <p:nvGrpSpPr>
          <p:cNvPr id="17" name="组合 16">
            <a:extLst>
              <a:ext uri="{FF2B5EF4-FFF2-40B4-BE49-F238E27FC236}">
                <a16:creationId xmlns:a16="http://schemas.microsoft.com/office/drawing/2014/main" id="{910D9365-7475-469A-9323-A4D9EB7E182A}"/>
              </a:ext>
            </a:extLst>
          </p:cNvPr>
          <p:cNvGrpSpPr/>
          <p:nvPr/>
        </p:nvGrpSpPr>
        <p:grpSpPr>
          <a:xfrm>
            <a:off x="-101600" y="229781"/>
            <a:ext cx="8407400" cy="933118"/>
            <a:chOff x="0" y="286082"/>
            <a:chExt cx="8407400" cy="933118"/>
          </a:xfrm>
        </p:grpSpPr>
        <p:sp>
          <p:nvSpPr>
            <p:cNvPr id="18" name="稻壳儿春秋广告/盗版必究        原创来源：http://chn.docer.com/works?userid=199329941#!/work_time">
              <a:extLst>
                <a:ext uri="{FF2B5EF4-FFF2-40B4-BE49-F238E27FC236}">
                  <a16:creationId xmlns:a16="http://schemas.microsoft.com/office/drawing/2014/main" id="{97ADCABD-C6A8-403D-92EB-FAD322431E7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创作界面</a:t>
              </a:r>
            </a:p>
          </p:txBody>
        </p:sp>
        <p:sp>
          <p:nvSpPr>
            <p:cNvPr id="19" name="稻壳儿春秋广告/盗版必究        原创来源：http://chn.docer.com/works?userid=199329941#!/work_time">
              <a:extLst>
                <a:ext uri="{FF2B5EF4-FFF2-40B4-BE49-F238E27FC236}">
                  <a16:creationId xmlns:a16="http://schemas.microsoft.com/office/drawing/2014/main" id="{2189C3BE-B0E3-4B60-8BE8-1297C8D3373D}"/>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分为目录区、创作区、素材区</a:t>
              </a:r>
            </a:p>
          </p:txBody>
        </p:sp>
        <p:sp>
          <p:nvSpPr>
            <p:cNvPr id="20" name="稻壳儿春秋广告/盗版必究        原创来源：http://chn.docer.com/works?userid=199329941#!/work_time">
              <a:extLst>
                <a:ext uri="{FF2B5EF4-FFF2-40B4-BE49-F238E27FC236}">
                  <a16:creationId xmlns:a16="http://schemas.microsoft.com/office/drawing/2014/main" id="{5EBC266D-1A3D-4A31-8B02-4C2A35A3BF98}"/>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16654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FCF01E5-42BF-442C-BB27-ACACD9A89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2993" y="1295400"/>
            <a:ext cx="13962140" cy="7848600"/>
          </a:xfrm>
          <a:prstGeom prst="rect">
            <a:avLst/>
          </a:prstGeom>
        </p:spPr>
      </p:pic>
      <p:sp>
        <p:nvSpPr>
          <p:cNvPr id="8" name="矩形 15">
            <a:extLst>
              <a:ext uri="{FF2B5EF4-FFF2-40B4-BE49-F238E27FC236}">
                <a16:creationId xmlns:a16="http://schemas.microsoft.com/office/drawing/2014/main" id="{7CCB409D-E39A-4E9F-A102-3EF2A5AB35F8}"/>
              </a:ext>
            </a:extLst>
          </p:cNvPr>
          <p:cNvSpPr>
            <a:spLocks noChangeArrowheads="1"/>
          </p:cNvSpPr>
          <p:nvPr/>
        </p:nvSpPr>
        <p:spPr bwMode="auto">
          <a:xfrm>
            <a:off x="8985646" y="310794"/>
            <a:ext cx="5646449" cy="869292"/>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buFont typeface="Arial" panose="020B0604020202020204" pitchFamily="34" charset="0"/>
              <a:buNone/>
            </a:pPr>
            <a:r>
              <a:rPr lang="zh-CN" altLang="en-US" sz="1991" b="1" noProof="1">
                <a:solidFill>
                  <a:srgbClr val="FFFFFF"/>
                </a:solidFill>
              </a:rPr>
              <a:t>文摘、笔记、汇编及个人网盘、知网文献内容可以直接检索利用，提高笔记和文摘的利用效率</a:t>
            </a:r>
          </a:p>
        </p:txBody>
      </p:sp>
      <p:sp>
        <p:nvSpPr>
          <p:cNvPr id="10" name="矩形 15">
            <a:extLst>
              <a:ext uri="{FF2B5EF4-FFF2-40B4-BE49-F238E27FC236}">
                <a16:creationId xmlns:a16="http://schemas.microsoft.com/office/drawing/2014/main" id="{26A13045-9797-4247-9F9C-6104A46606EE}"/>
              </a:ext>
            </a:extLst>
          </p:cNvPr>
          <p:cNvSpPr>
            <a:spLocks noChangeArrowheads="1"/>
          </p:cNvSpPr>
          <p:nvPr/>
        </p:nvSpPr>
        <p:spPr bwMode="auto">
          <a:xfrm>
            <a:off x="12547600" y="4724400"/>
            <a:ext cx="3321092" cy="683579"/>
          </a:xfrm>
          <a:prstGeom prst="wedgeRoundRectCallout">
            <a:avLst>
              <a:gd name="adj1" fmla="val 8856"/>
              <a:gd name="adj2" fmla="val 87003"/>
              <a:gd name="adj3" fmla="val 16667"/>
            </a:avLst>
          </a:prstGeom>
          <a:ln/>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1661" b="1" noProof="1">
                <a:solidFill>
                  <a:prstClr val="white"/>
                </a:solidFill>
                <a:ea typeface="微软雅黑" panose="020B0503020204020204" charset="-122"/>
              </a:rPr>
              <a:t>点击添加</a:t>
            </a:r>
            <a:endParaRPr lang="en-US" altLang="zh-CN" sz="1661"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1661" b="1" noProof="1">
                <a:solidFill>
                  <a:prstClr val="white"/>
                </a:solidFill>
                <a:ea typeface="微软雅黑" panose="020B0503020204020204" charset="-122"/>
              </a:rPr>
              <a:t>即可一键添加到左侧创作中</a:t>
            </a:r>
          </a:p>
        </p:txBody>
      </p:sp>
      <p:grpSp>
        <p:nvGrpSpPr>
          <p:cNvPr id="13" name="组合 12">
            <a:extLst>
              <a:ext uri="{FF2B5EF4-FFF2-40B4-BE49-F238E27FC236}">
                <a16:creationId xmlns:a16="http://schemas.microsoft.com/office/drawing/2014/main" id="{1C976BCB-4782-4F41-948A-B0A7BEFCB199}"/>
              </a:ext>
            </a:extLst>
          </p:cNvPr>
          <p:cNvGrpSpPr/>
          <p:nvPr/>
        </p:nvGrpSpPr>
        <p:grpSpPr>
          <a:xfrm>
            <a:off x="-101600" y="229781"/>
            <a:ext cx="8407400" cy="933118"/>
            <a:chOff x="0" y="286082"/>
            <a:chExt cx="8407400" cy="933118"/>
          </a:xfrm>
        </p:grpSpPr>
        <p:sp>
          <p:nvSpPr>
            <p:cNvPr id="14" name="稻壳儿春秋广告/盗版必究        原创来源：http://chn.docer.com/works?userid=199329941#!/work_time">
              <a:extLst>
                <a:ext uri="{FF2B5EF4-FFF2-40B4-BE49-F238E27FC236}">
                  <a16:creationId xmlns:a16="http://schemas.microsoft.com/office/drawing/2014/main" id="{47473E7A-9034-49F6-8C9D-9747CD44A068}"/>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文摘添加</a:t>
              </a:r>
            </a:p>
          </p:txBody>
        </p:sp>
        <p:sp>
          <p:nvSpPr>
            <p:cNvPr id="15" name="稻壳儿春秋广告/盗版必究        原创来源：http://chn.docer.com/works?userid=199329941#!/work_time">
              <a:extLst>
                <a:ext uri="{FF2B5EF4-FFF2-40B4-BE49-F238E27FC236}">
                  <a16:creationId xmlns:a16="http://schemas.microsoft.com/office/drawing/2014/main" id="{D4F5AAC2-B39C-41BE-8FCE-2248122F2C2B}"/>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可以添加过去阅读中的文摘</a:t>
              </a:r>
            </a:p>
          </p:txBody>
        </p:sp>
        <p:sp>
          <p:nvSpPr>
            <p:cNvPr id="16" name="稻壳儿春秋广告/盗版必究        原创来源：http://chn.docer.com/works?userid=199329941#!/work_time">
              <a:extLst>
                <a:ext uri="{FF2B5EF4-FFF2-40B4-BE49-F238E27FC236}">
                  <a16:creationId xmlns:a16="http://schemas.microsoft.com/office/drawing/2014/main" id="{5FC23504-E2E6-47E8-AEEF-0DB36F57C823}"/>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670690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p:tgtEl>
                                          <p:spTgt spid="10"/>
                                        </p:tgtEl>
                                        <p:attrNameLst>
                                          <p:attrName>ppt_x</p:attrName>
                                        </p:attrNameLst>
                                      </p:cBhvr>
                                      <p:tavLst>
                                        <p:tav tm="0">
                                          <p:val>
                                            <p:strVal val="#ppt_x-#ppt_w*1.125000"/>
                                          </p:val>
                                        </p:tav>
                                        <p:tav tm="100000">
                                          <p:val>
                                            <p:strVal val="#ppt_x"/>
                                          </p:val>
                                        </p:tav>
                                      </p:tavLst>
                                    </p:anim>
                                    <p:animEffect transition="in" filter="wipe(righ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986286D-B3A8-4167-A6FC-A15F6984D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1262320"/>
            <a:ext cx="13997066" cy="7868233"/>
          </a:xfrm>
          <a:prstGeom prst="rect">
            <a:avLst/>
          </a:prstGeom>
        </p:spPr>
      </p:pic>
      <p:grpSp>
        <p:nvGrpSpPr>
          <p:cNvPr id="16" name="组合 15">
            <a:extLst>
              <a:ext uri="{FF2B5EF4-FFF2-40B4-BE49-F238E27FC236}">
                <a16:creationId xmlns:a16="http://schemas.microsoft.com/office/drawing/2014/main" id="{4431BC58-3336-4B8D-911F-1002CF38D7D5}"/>
              </a:ext>
            </a:extLst>
          </p:cNvPr>
          <p:cNvGrpSpPr/>
          <p:nvPr/>
        </p:nvGrpSpPr>
        <p:grpSpPr>
          <a:xfrm>
            <a:off x="-101600" y="229781"/>
            <a:ext cx="8407400" cy="933118"/>
            <a:chOff x="0" y="286082"/>
            <a:chExt cx="8407400" cy="933118"/>
          </a:xfrm>
        </p:grpSpPr>
        <p:sp>
          <p:nvSpPr>
            <p:cNvPr id="19" name="稻壳儿春秋广告/盗版必究        原创来源：http://chn.docer.com/works?userid=199329941#!/work_time">
              <a:extLst>
                <a:ext uri="{FF2B5EF4-FFF2-40B4-BE49-F238E27FC236}">
                  <a16:creationId xmlns:a16="http://schemas.microsoft.com/office/drawing/2014/main" id="{424347EE-25D9-4D4D-A267-C2DE8243D735}"/>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参考文献</a:t>
              </a:r>
            </a:p>
          </p:txBody>
        </p:sp>
        <p:sp>
          <p:nvSpPr>
            <p:cNvPr id="20" name="稻壳儿春秋广告/盗版必究        原创来源：http://chn.docer.com/works?userid=199329941#!/work_time">
              <a:extLst>
                <a:ext uri="{FF2B5EF4-FFF2-40B4-BE49-F238E27FC236}">
                  <a16:creationId xmlns:a16="http://schemas.microsoft.com/office/drawing/2014/main" id="{8ACC9E23-76B9-42FF-915F-24E1DDF0EE17}"/>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参考文献自动添加，点击角标随时修改</a:t>
              </a:r>
            </a:p>
          </p:txBody>
        </p:sp>
        <p:sp>
          <p:nvSpPr>
            <p:cNvPr id="21" name="稻壳儿春秋广告/盗版必究        原创来源：http://chn.docer.com/works?userid=199329941#!/work_time">
              <a:extLst>
                <a:ext uri="{FF2B5EF4-FFF2-40B4-BE49-F238E27FC236}">
                  <a16:creationId xmlns:a16="http://schemas.microsoft.com/office/drawing/2014/main" id="{43CCA2CF-49E9-4A9F-B1DB-67B021836FD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5">
            <a:extLst>
              <a:ext uri="{FF2B5EF4-FFF2-40B4-BE49-F238E27FC236}">
                <a16:creationId xmlns:a16="http://schemas.microsoft.com/office/drawing/2014/main" id="{A6E56B2F-AB8C-4CE1-A7B1-D31A73C3C007}"/>
              </a:ext>
            </a:extLst>
          </p:cNvPr>
          <p:cNvSpPr>
            <a:spLocks noChangeArrowheads="1"/>
          </p:cNvSpPr>
          <p:nvPr/>
        </p:nvSpPr>
        <p:spPr bwMode="auto">
          <a:xfrm>
            <a:off x="3860800" y="4800600"/>
            <a:ext cx="3625892" cy="1140779"/>
          </a:xfrm>
          <a:prstGeom prst="wedgeRoundRectCallout">
            <a:avLst>
              <a:gd name="adj1" fmla="val 9821"/>
              <a:gd name="adj2" fmla="val 92849"/>
              <a:gd name="adj3" fmla="val 16667"/>
            </a:avLst>
          </a:prstGeom>
          <a:ln/>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系统自动添加参考文献，</a:t>
            </a:r>
            <a:endParaRPr lang="en-US" altLang="zh-CN" sz="2000"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点击引用角标可进行修改</a:t>
            </a:r>
          </a:p>
        </p:txBody>
      </p:sp>
      <p:pic>
        <p:nvPicPr>
          <p:cNvPr id="10" name="图片 9">
            <a:extLst>
              <a:ext uri="{FF2B5EF4-FFF2-40B4-BE49-F238E27FC236}">
                <a16:creationId xmlns:a16="http://schemas.microsoft.com/office/drawing/2014/main" id="{EFA1EF9B-B95F-45ED-931A-FF901F6B87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4189" y="3276600"/>
            <a:ext cx="6282819" cy="4495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03763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7BC2B72-713E-484A-91BC-65BC7C4F9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00" y="1187460"/>
            <a:ext cx="14109700" cy="7931548"/>
          </a:xfrm>
          <a:prstGeom prst="rect">
            <a:avLst/>
          </a:prstGeom>
        </p:spPr>
      </p:pic>
      <p:sp>
        <p:nvSpPr>
          <p:cNvPr id="10" name="矩形 15">
            <a:extLst>
              <a:ext uri="{FF2B5EF4-FFF2-40B4-BE49-F238E27FC236}">
                <a16:creationId xmlns:a16="http://schemas.microsoft.com/office/drawing/2014/main" id="{9D81373F-F680-4BC3-B6C6-3AE41AF17217}"/>
              </a:ext>
            </a:extLst>
          </p:cNvPr>
          <p:cNvSpPr>
            <a:spLocks noChangeArrowheads="1"/>
          </p:cNvSpPr>
          <p:nvPr/>
        </p:nvSpPr>
        <p:spPr bwMode="auto">
          <a:xfrm>
            <a:off x="11861800" y="1371600"/>
            <a:ext cx="3625892" cy="1140779"/>
          </a:xfrm>
          <a:prstGeom prst="wedgeRoundRectCallout">
            <a:avLst>
              <a:gd name="adj1" fmla="val 9821"/>
              <a:gd name="adj2" fmla="val 92849"/>
              <a:gd name="adj3" fmla="val 16667"/>
            </a:avLst>
          </a:prstGeom>
          <a:ln/>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点击添加</a:t>
            </a:r>
            <a:endParaRPr lang="en-US" altLang="zh-CN" sz="2000"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可一键添加到左侧创作中</a:t>
            </a:r>
          </a:p>
        </p:txBody>
      </p:sp>
      <p:grpSp>
        <p:nvGrpSpPr>
          <p:cNvPr id="12" name="组合 11">
            <a:extLst>
              <a:ext uri="{FF2B5EF4-FFF2-40B4-BE49-F238E27FC236}">
                <a16:creationId xmlns:a16="http://schemas.microsoft.com/office/drawing/2014/main" id="{38B2866C-511C-4E1D-B84B-E73F301BCF8E}"/>
              </a:ext>
            </a:extLst>
          </p:cNvPr>
          <p:cNvGrpSpPr/>
          <p:nvPr/>
        </p:nvGrpSpPr>
        <p:grpSpPr>
          <a:xfrm>
            <a:off x="-101600" y="229781"/>
            <a:ext cx="8407400" cy="933118"/>
            <a:chOff x="0" y="286082"/>
            <a:chExt cx="8407400" cy="933118"/>
          </a:xfrm>
        </p:grpSpPr>
        <p:sp>
          <p:nvSpPr>
            <p:cNvPr id="13" name="稻壳儿春秋广告/盗版必究        原创来源：http://chn.docer.com/works?userid=199329941#!/work_time">
              <a:extLst>
                <a:ext uri="{FF2B5EF4-FFF2-40B4-BE49-F238E27FC236}">
                  <a16:creationId xmlns:a16="http://schemas.microsoft.com/office/drawing/2014/main" id="{B8635F79-D9B1-4963-A00D-23C71E4FA8BB}"/>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笔记添加</a:t>
              </a:r>
            </a:p>
          </p:txBody>
        </p:sp>
        <p:sp>
          <p:nvSpPr>
            <p:cNvPr id="14" name="稻壳儿春秋广告/盗版必究        原创来源：http://chn.docer.com/works?userid=199329941#!/work_time">
              <a:extLst>
                <a:ext uri="{FF2B5EF4-FFF2-40B4-BE49-F238E27FC236}">
                  <a16:creationId xmlns:a16="http://schemas.microsoft.com/office/drawing/2014/main" id="{6B6D70EF-907B-4065-9739-828A25445B71}"/>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笔记</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原文可以一键添加到创作中</a:t>
              </a:r>
            </a:p>
          </p:txBody>
        </p:sp>
        <p:sp>
          <p:nvSpPr>
            <p:cNvPr id="15" name="稻壳儿春秋广告/盗版必究        原创来源：http://chn.docer.com/works?userid=199329941#!/work_time">
              <a:extLst>
                <a:ext uri="{FF2B5EF4-FFF2-40B4-BE49-F238E27FC236}">
                  <a16:creationId xmlns:a16="http://schemas.microsoft.com/office/drawing/2014/main" id="{4D6A88F4-7FFB-42EA-AEC7-08D07DD5D704}"/>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标注 75">
            <a:extLst>
              <a:ext uri="{FF2B5EF4-FFF2-40B4-BE49-F238E27FC236}">
                <a16:creationId xmlns:a16="http://schemas.microsoft.com/office/drawing/2014/main" id="{7D7C67AB-195B-441A-B744-D446B77BB2A4}"/>
              </a:ext>
            </a:extLst>
          </p:cNvPr>
          <p:cNvSpPr/>
          <p:nvPr/>
        </p:nvSpPr>
        <p:spPr>
          <a:xfrm>
            <a:off x="7126778" y="3810000"/>
            <a:ext cx="2002444" cy="493930"/>
          </a:xfrm>
          <a:prstGeom prst="wedgeRectCallout">
            <a:avLst>
              <a:gd name="adj1" fmla="val 68963"/>
              <a:gd name="adj2" fmla="val -4885"/>
            </a:avLst>
          </a:prstGeom>
          <a:ln/>
        </p:spPr>
        <p:style>
          <a:lnRef idx="3">
            <a:schemeClr val="lt1"/>
          </a:lnRef>
          <a:fillRef idx="1">
            <a:schemeClr val="accent3"/>
          </a:fillRef>
          <a:effectRef idx="1">
            <a:schemeClr val="accent3"/>
          </a:effectRef>
          <a:fontRef idx="minor">
            <a:schemeClr val="lt1"/>
          </a:fontRef>
        </p:style>
        <p:txBody>
          <a:bodyPr anchor="ctr"/>
          <a:lstStyle/>
          <a:p>
            <a:pPr algn="ctr">
              <a:defRPr/>
            </a:pPr>
            <a:r>
              <a:rPr lang="zh-CN" altLang="en-US" sz="1867" b="1" noProof="1">
                <a:ln w="0"/>
                <a:solidFill>
                  <a:schemeClr val="bg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黑体：所做笔记</a:t>
            </a:r>
          </a:p>
        </p:txBody>
      </p:sp>
      <p:sp>
        <p:nvSpPr>
          <p:cNvPr id="19" name="矩形标注 75">
            <a:extLst>
              <a:ext uri="{FF2B5EF4-FFF2-40B4-BE49-F238E27FC236}">
                <a16:creationId xmlns:a16="http://schemas.microsoft.com/office/drawing/2014/main" id="{E205CC50-5D4E-4FF1-B995-A4A5B7C5B3EA}"/>
              </a:ext>
            </a:extLst>
          </p:cNvPr>
          <p:cNvSpPr/>
          <p:nvPr/>
        </p:nvSpPr>
        <p:spPr>
          <a:xfrm>
            <a:off x="6070600" y="7202491"/>
            <a:ext cx="2912840" cy="493930"/>
          </a:xfrm>
          <a:prstGeom prst="wedgeRectCallout">
            <a:avLst>
              <a:gd name="adj1" fmla="val 66018"/>
              <a:gd name="adj2" fmla="val 36794"/>
            </a:avLst>
          </a:prstGeom>
          <a:ln/>
        </p:spPr>
        <p:style>
          <a:lnRef idx="2">
            <a:schemeClr val="accent5"/>
          </a:lnRef>
          <a:fillRef idx="1">
            <a:schemeClr val="lt1"/>
          </a:fillRef>
          <a:effectRef idx="0">
            <a:schemeClr val="accent5"/>
          </a:effectRef>
          <a:fontRef idx="minor">
            <a:schemeClr val="dk1"/>
          </a:fontRef>
        </p:style>
        <p:txBody>
          <a:bodyPr anchor="ctr"/>
          <a:lstStyle/>
          <a:p>
            <a:pPr algn="ctr">
              <a:defRPr/>
            </a:pPr>
            <a:r>
              <a:rPr lang="zh-CN" altLang="en-US" sz="1867" b="1" i="1" noProof="1">
                <a:ln w="0"/>
                <a:solidFill>
                  <a:schemeClr val="bg1">
                    <a:lumMod val="65000"/>
                  </a:schemeClr>
                </a:solidFill>
                <a:cs typeface="+mn-ea"/>
              </a:rPr>
              <a:t>斜体灰色：文章原文</a:t>
            </a:r>
          </a:p>
        </p:txBody>
      </p:sp>
    </p:spTree>
    <p:extLst>
      <p:ext uri="{BB962C8B-B14F-4D97-AF65-F5344CB8AC3E}">
        <p14:creationId xmlns:p14="http://schemas.microsoft.com/office/powerpoint/2010/main" val="32486912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p:tgtEl>
                                          <p:spTgt spid="10"/>
                                        </p:tgtEl>
                                        <p:attrNameLst>
                                          <p:attrName>ppt_x</p:attrName>
                                        </p:attrNameLst>
                                      </p:cBhvr>
                                      <p:tavLst>
                                        <p:tav tm="0">
                                          <p:val>
                                            <p:strVal val="#ppt_x-#ppt_w*1.125000"/>
                                          </p:val>
                                        </p:tav>
                                        <p:tav tm="100000">
                                          <p:val>
                                            <p:strVal val="#ppt_x"/>
                                          </p:val>
                                        </p:tav>
                                      </p:tavLst>
                                    </p:anim>
                                    <p:animEffect transition="in" filter="wipe(right)">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8" grpId="0" bldLvl="0" animBg="1"/>
      <p:bldP spid="1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925419" y="5715000"/>
            <a:ext cx="3768980" cy="913007"/>
          </a:xfrm>
          <a:prstGeom prst="rect">
            <a:avLst/>
          </a:prstGeom>
          <a:noFill/>
        </p:spPr>
        <p:txBody>
          <a:bodyPr wrap="none" rtlCol="0">
            <a:spAutoFit/>
            <a:scene3d>
              <a:camera prst="orthographicFront"/>
              <a:lightRig rig="threePt" dir="t"/>
            </a:scene3d>
            <a:sp3d contourW="12700"/>
          </a:bodyPr>
          <a:lstStyle/>
          <a:p>
            <a:pPr algn="ctr"/>
            <a:r>
              <a:rPr lang="en-US" altLang="zh-CN" sz="5333" b="1" dirty="0">
                <a:solidFill>
                  <a:schemeClr val="tx2"/>
                </a:solidFill>
                <a:latin typeface="Calibri" panose="020F0502020204030204" pitchFamily="34" charset="0"/>
                <a:ea typeface="微软雅黑" panose="020B0503020204020204" pitchFamily="34" charset="-122"/>
                <a:sym typeface="Calibri" panose="020F0502020204030204" pitchFamily="34" charset="0"/>
              </a:rPr>
              <a:t>02 </a:t>
            </a:r>
            <a:r>
              <a:rPr lang="zh-CN" altLang="en-US" sz="5333" b="1" dirty="0">
                <a:solidFill>
                  <a:schemeClr val="tx2"/>
                </a:solidFill>
                <a:latin typeface="Calibri" panose="020F0502020204030204" pitchFamily="34" charset="0"/>
                <a:ea typeface="微软雅黑" panose="020B0503020204020204" pitchFamily="34" charset="-122"/>
                <a:sym typeface="Calibri" panose="020F0502020204030204" pitchFamily="34" charset="0"/>
              </a:rPr>
              <a:t>使用教程</a:t>
            </a:r>
          </a:p>
        </p:txBody>
      </p:sp>
      <p:pic>
        <p:nvPicPr>
          <p:cNvPr id="8" name="图片 7">
            <a:extLst>
              <a:ext uri="{FF2B5EF4-FFF2-40B4-BE49-F238E27FC236}">
                <a16:creationId xmlns:a16="http://schemas.microsoft.com/office/drawing/2014/main" id="{F0C81D18-325B-4832-834A-A0136C85118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8200" y="914400"/>
            <a:ext cx="3769675" cy="4174715"/>
          </a:xfrm>
          <a:prstGeom prst="roundRect">
            <a:avLst/>
          </a:prstGeom>
        </p:spPr>
      </p:pic>
    </p:spTree>
    <p:extLst>
      <p:ext uri="{BB962C8B-B14F-4D97-AF65-F5344CB8AC3E}">
        <p14:creationId xmlns:p14="http://schemas.microsoft.com/office/powerpoint/2010/main" val="49720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2365829-8C42-4B9A-9306-FD44BE26F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1319538"/>
            <a:ext cx="13919200" cy="7824462"/>
          </a:xfrm>
          <a:prstGeom prst="rect">
            <a:avLst/>
          </a:prstGeom>
        </p:spPr>
      </p:pic>
      <p:grpSp>
        <p:nvGrpSpPr>
          <p:cNvPr id="16" name="组合 15">
            <a:extLst>
              <a:ext uri="{FF2B5EF4-FFF2-40B4-BE49-F238E27FC236}">
                <a16:creationId xmlns:a16="http://schemas.microsoft.com/office/drawing/2014/main" id="{4431BC58-3336-4B8D-911F-1002CF38D7D5}"/>
              </a:ext>
            </a:extLst>
          </p:cNvPr>
          <p:cNvGrpSpPr/>
          <p:nvPr/>
        </p:nvGrpSpPr>
        <p:grpSpPr>
          <a:xfrm>
            <a:off x="-101600" y="229781"/>
            <a:ext cx="8407400" cy="933118"/>
            <a:chOff x="0" y="286082"/>
            <a:chExt cx="8407400" cy="933118"/>
          </a:xfrm>
        </p:grpSpPr>
        <p:sp>
          <p:nvSpPr>
            <p:cNvPr id="19" name="稻壳儿春秋广告/盗版必究        原创来源：http://chn.docer.com/works?userid=199329941#!/work_time">
              <a:extLst>
                <a:ext uri="{FF2B5EF4-FFF2-40B4-BE49-F238E27FC236}">
                  <a16:creationId xmlns:a16="http://schemas.microsoft.com/office/drawing/2014/main" id="{424347EE-25D9-4D4D-A267-C2DE8243D735}"/>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参考文献</a:t>
              </a:r>
            </a:p>
          </p:txBody>
        </p:sp>
        <p:sp>
          <p:nvSpPr>
            <p:cNvPr id="20" name="稻壳儿春秋广告/盗版必究        原创来源：http://chn.docer.com/works?userid=199329941#!/work_time">
              <a:extLst>
                <a:ext uri="{FF2B5EF4-FFF2-40B4-BE49-F238E27FC236}">
                  <a16:creationId xmlns:a16="http://schemas.microsoft.com/office/drawing/2014/main" id="{8ACC9E23-76B9-42FF-915F-24E1DDF0EE17}"/>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手动插入引文</a:t>
              </a:r>
            </a:p>
          </p:txBody>
        </p:sp>
        <p:sp>
          <p:nvSpPr>
            <p:cNvPr id="21" name="稻壳儿春秋广告/盗版必究        原创来源：http://chn.docer.com/works?userid=199329941#!/work_time">
              <a:extLst>
                <a:ext uri="{FF2B5EF4-FFF2-40B4-BE49-F238E27FC236}">
                  <a16:creationId xmlns:a16="http://schemas.microsoft.com/office/drawing/2014/main" id="{43CCA2CF-49E9-4A9F-B1DB-67B021836FD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5">
            <a:extLst>
              <a:ext uri="{FF2B5EF4-FFF2-40B4-BE49-F238E27FC236}">
                <a16:creationId xmlns:a16="http://schemas.microsoft.com/office/drawing/2014/main" id="{3B4E8888-089C-4C6B-9E02-51B497825D5E}"/>
              </a:ext>
            </a:extLst>
          </p:cNvPr>
          <p:cNvSpPr>
            <a:spLocks noChangeArrowheads="1"/>
          </p:cNvSpPr>
          <p:nvPr/>
        </p:nvSpPr>
        <p:spPr bwMode="auto">
          <a:xfrm>
            <a:off x="3663908" y="229781"/>
            <a:ext cx="3625892" cy="1140779"/>
          </a:xfrm>
          <a:prstGeom prst="wedgeRoundRectCallout">
            <a:avLst>
              <a:gd name="adj1" fmla="val -29172"/>
              <a:gd name="adj2" fmla="val 70621"/>
              <a:gd name="adj3" fmla="val 16667"/>
            </a:avLst>
          </a:prstGeom>
          <a:ln/>
        </p:spPr>
        <p:style>
          <a:lnRef idx="3">
            <a:schemeClr val="lt1"/>
          </a:lnRef>
          <a:fillRef idx="1">
            <a:schemeClr val="accent5"/>
          </a:fillRef>
          <a:effectRef idx="1">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选择文献类型</a:t>
            </a:r>
            <a:endParaRPr lang="en-US" altLang="zh-CN" sz="2000"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2000" b="1" noProof="1">
                <a:solidFill>
                  <a:prstClr val="white"/>
                </a:solidFill>
                <a:ea typeface="微软雅黑" panose="020B0503020204020204" charset="-122"/>
              </a:rPr>
              <a:t>自动插入对应格式的引文</a:t>
            </a:r>
          </a:p>
        </p:txBody>
      </p:sp>
      <p:pic>
        <p:nvPicPr>
          <p:cNvPr id="5" name="图片 4">
            <a:extLst>
              <a:ext uri="{FF2B5EF4-FFF2-40B4-BE49-F238E27FC236}">
                <a16:creationId xmlns:a16="http://schemas.microsoft.com/office/drawing/2014/main" id="{819FEBDA-3FC0-415E-8583-C2306BCE9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9543" y="2362200"/>
            <a:ext cx="7876560" cy="563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23344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E785D59-A200-4892-9E23-03C622F89B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0" y="1191632"/>
            <a:ext cx="14198600" cy="7981523"/>
          </a:xfrm>
          <a:prstGeom prst="rect">
            <a:avLst/>
          </a:prstGeom>
        </p:spPr>
      </p:pic>
      <p:sp>
        <p:nvSpPr>
          <p:cNvPr id="22" name="矩形 15">
            <a:extLst>
              <a:ext uri="{FF2B5EF4-FFF2-40B4-BE49-F238E27FC236}">
                <a16:creationId xmlns:a16="http://schemas.microsoft.com/office/drawing/2014/main" id="{EE293D6A-7436-46EB-92BB-237A85D08F4B}"/>
              </a:ext>
            </a:extLst>
          </p:cNvPr>
          <p:cNvSpPr>
            <a:spLocks noChangeArrowheads="1"/>
          </p:cNvSpPr>
          <p:nvPr/>
        </p:nvSpPr>
        <p:spPr bwMode="auto">
          <a:xfrm>
            <a:off x="11179497" y="2656021"/>
            <a:ext cx="2650904" cy="884737"/>
          </a:xfrm>
          <a:prstGeom prst="wedgeRoundRectCallout">
            <a:avLst>
              <a:gd name="adj1" fmla="val 36104"/>
              <a:gd name="adj2" fmla="val -17259"/>
              <a:gd name="adj3" fmla="val 16667"/>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内容、图表</a:t>
            </a:r>
            <a:endParaRPr lang="en-US" altLang="zh-CN" sz="2107"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一键添加</a:t>
            </a:r>
          </a:p>
        </p:txBody>
      </p:sp>
      <p:grpSp>
        <p:nvGrpSpPr>
          <p:cNvPr id="19" name="组合 18">
            <a:extLst>
              <a:ext uri="{FF2B5EF4-FFF2-40B4-BE49-F238E27FC236}">
                <a16:creationId xmlns:a16="http://schemas.microsoft.com/office/drawing/2014/main" id="{24D01748-63E1-4051-B00C-0E3DF259F0EB}"/>
              </a:ext>
            </a:extLst>
          </p:cNvPr>
          <p:cNvGrpSpPr/>
          <p:nvPr/>
        </p:nvGrpSpPr>
        <p:grpSpPr>
          <a:xfrm>
            <a:off x="-101600" y="229781"/>
            <a:ext cx="8407400" cy="933118"/>
            <a:chOff x="0" y="286082"/>
            <a:chExt cx="8407400" cy="933118"/>
          </a:xfrm>
        </p:grpSpPr>
        <p:sp>
          <p:nvSpPr>
            <p:cNvPr id="20" name="稻壳儿春秋广告/盗版必究        原创来源：http://chn.docer.com/works?userid=199329941#!/work_time">
              <a:extLst>
                <a:ext uri="{FF2B5EF4-FFF2-40B4-BE49-F238E27FC236}">
                  <a16:creationId xmlns:a16="http://schemas.microsoft.com/office/drawing/2014/main" id="{D67FC5AE-48AD-410E-9CF0-EDB1F5E390C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在线搜索</a:t>
              </a:r>
            </a:p>
          </p:txBody>
        </p:sp>
        <p:sp>
          <p:nvSpPr>
            <p:cNvPr id="21" name="稻壳儿春秋广告/盗版必究        原创来源：http://chn.docer.com/works?userid=199329941#!/work_time">
              <a:extLst>
                <a:ext uri="{FF2B5EF4-FFF2-40B4-BE49-F238E27FC236}">
                  <a16:creationId xmlns:a16="http://schemas.microsoft.com/office/drawing/2014/main" id="{61D285D6-DEB4-40FF-8244-5A769505AF8B}"/>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右侧</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CNKI</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检索可以检索在线文章，边读边添加</a:t>
              </a:r>
            </a:p>
          </p:txBody>
        </p:sp>
        <p:sp>
          <p:nvSpPr>
            <p:cNvPr id="28" name="稻壳儿春秋广告/盗版必究        原创来源：http://chn.docer.com/works?userid=199329941#!/work_time">
              <a:extLst>
                <a:ext uri="{FF2B5EF4-FFF2-40B4-BE49-F238E27FC236}">
                  <a16:creationId xmlns:a16="http://schemas.microsoft.com/office/drawing/2014/main" id="{AE09D92C-0BC3-43C1-9D0F-1B4D12CF79AB}"/>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297225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719286" y="2667000"/>
            <a:ext cx="4577609"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第六步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如何在线投稿</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68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61293BA-0067-4F48-AEFF-E62A8A1B7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0918"/>
            <a:ext cx="16256000" cy="7943813"/>
          </a:xfrm>
          <a:prstGeom prst="rect">
            <a:avLst/>
          </a:prstGeom>
        </p:spPr>
      </p:pic>
      <p:grpSp>
        <p:nvGrpSpPr>
          <p:cNvPr id="14" name="组合 13">
            <a:extLst>
              <a:ext uri="{FF2B5EF4-FFF2-40B4-BE49-F238E27FC236}">
                <a16:creationId xmlns:a16="http://schemas.microsoft.com/office/drawing/2014/main" id="{75AFA554-733D-4833-AEBE-968C8BA23170}"/>
              </a:ext>
            </a:extLst>
          </p:cNvPr>
          <p:cNvGrpSpPr/>
          <p:nvPr/>
        </p:nvGrpSpPr>
        <p:grpSpPr>
          <a:xfrm>
            <a:off x="-101600" y="229781"/>
            <a:ext cx="8407400" cy="933118"/>
            <a:chOff x="0" y="286082"/>
            <a:chExt cx="8407400" cy="933118"/>
          </a:xfrm>
        </p:grpSpPr>
        <p:sp>
          <p:nvSpPr>
            <p:cNvPr id="15" name="稻壳儿春秋广告/盗版必究        原创来源：http://chn.docer.com/works?userid=199329941#!/work_time">
              <a:extLst>
                <a:ext uri="{FF2B5EF4-FFF2-40B4-BE49-F238E27FC236}">
                  <a16:creationId xmlns:a16="http://schemas.microsoft.com/office/drawing/2014/main" id="{76791D77-79CD-4030-B64D-865B710F6828}"/>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投稿通道</a:t>
              </a:r>
            </a:p>
          </p:txBody>
        </p:sp>
        <p:sp>
          <p:nvSpPr>
            <p:cNvPr id="16" name="稻壳儿春秋广告/盗版必究        原创来源：http://chn.docer.com/works?userid=199329941#!/work_time">
              <a:extLst>
                <a:ext uri="{FF2B5EF4-FFF2-40B4-BE49-F238E27FC236}">
                  <a16:creationId xmlns:a16="http://schemas.microsoft.com/office/drawing/2014/main" id="{5B1596E4-FDEE-42BE-91AD-7896A1DCAED8}"/>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检索可投稿期刊报刊，官方网站可以一键直投</a:t>
              </a:r>
            </a:p>
          </p:txBody>
        </p:sp>
        <p:sp>
          <p:nvSpPr>
            <p:cNvPr id="17" name="稻壳儿春秋广告/盗版必究        原创来源：http://chn.docer.com/works?userid=199329941#!/work_time">
              <a:extLst>
                <a:ext uri="{FF2B5EF4-FFF2-40B4-BE49-F238E27FC236}">
                  <a16:creationId xmlns:a16="http://schemas.microsoft.com/office/drawing/2014/main" id="{6DB3F241-5AB4-46E1-83CC-9CEB3675F5E1}"/>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a:extLst>
              <a:ext uri="{FF2B5EF4-FFF2-40B4-BE49-F238E27FC236}">
                <a16:creationId xmlns:a16="http://schemas.microsoft.com/office/drawing/2014/main" id="{1B7786F4-1321-4017-8D3A-4AF111593FFE}"/>
              </a:ext>
            </a:extLst>
          </p:cNvPr>
          <p:cNvGrpSpPr>
            <a:grpSpLocks/>
          </p:cNvGrpSpPr>
          <p:nvPr/>
        </p:nvGrpSpPr>
        <p:grpSpPr bwMode="auto">
          <a:xfrm>
            <a:off x="13309600" y="520123"/>
            <a:ext cx="2880267" cy="1807585"/>
            <a:chOff x="11913290" y="-9711311"/>
            <a:chExt cx="10822428" cy="13926835"/>
          </a:xfrm>
        </p:grpSpPr>
        <p:sp>
          <p:nvSpPr>
            <p:cNvPr id="32" name="文本框 23">
              <a:extLst>
                <a:ext uri="{FF2B5EF4-FFF2-40B4-BE49-F238E27FC236}">
                  <a16:creationId xmlns:a16="http://schemas.microsoft.com/office/drawing/2014/main" id="{BD7664B5-082D-4D19-89D8-6249746EB6DC}"/>
                </a:ext>
              </a:extLst>
            </p:cNvPr>
            <p:cNvSpPr txBox="1">
              <a:spLocks noChangeArrowheads="1"/>
            </p:cNvSpPr>
            <p:nvPr/>
          </p:nvSpPr>
          <p:spPr bwMode="auto">
            <a:xfrm>
              <a:off x="12485924" y="661393"/>
              <a:ext cx="10249794" cy="3554131"/>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33" name="矩形标注">
              <a:extLst>
                <a:ext uri="{FF2B5EF4-FFF2-40B4-BE49-F238E27FC236}">
                  <a16:creationId xmlns:a16="http://schemas.microsoft.com/office/drawing/2014/main" id="{C0DE3076-9B3A-48F2-A4AD-C1B35C1AAB13}"/>
                </a:ext>
              </a:extLst>
            </p:cNvPr>
            <p:cNvSpPr/>
            <p:nvPr/>
          </p:nvSpPr>
          <p:spPr>
            <a:xfrm>
              <a:off x="11913290" y="-9711311"/>
              <a:ext cx="7905351" cy="7511816"/>
            </a:xfrm>
            <a:prstGeom prst="wedgeRectCallout">
              <a:avLst>
                <a:gd name="adj1" fmla="val -6234"/>
                <a:gd name="adj2" fmla="val 79958"/>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关键词查找期刊</a:t>
              </a:r>
            </a:p>
          </p:txBody>
        </p:sp>
      </p:grpSp>
      <p:grpSp>
        <p:nvGrpSpPr>
          <p:cNvPr id="34" name="组合 33">
            <a:extLst>
              <a:ext uri="{FF2B5EF4-FFF2-40B4-BE49-F238E27FC236}">
                <a16:creationId xmlns:a16="http://schemas.microsoft.com/office/drawing/2014/main" id="{3A7F9D62-A07C-4708-B63A-DD5108B6145A}"/>
              </a:ext>
            </a:extLst>
          </p:cNvPr>
          <p:cNvGrpSpPr>
            <a:grpSpLocks/>
          </p:cNvGrpSpPr>
          <p:nvPr/>
        </p:nvGrpSpPr>
        <p:grpSpPr bwMode="auto">
          <a:xfrm>
            <a:off x="8941396" y="6400800"/>
            <a:ext cx="4393604" cy="1807987"/>
            <a:chOff x="11054333" y="-10443995"/>
            <a:chExt cx="39252904" cy="18188621"/>
          </a:xfrm>
        </p:grpSpPr>
        <p:sp>
          <p:nvSpPr>
            <p:cNvPr id="35" name="文本框 23">
              <a:extLst>
                <a:ext uri="{FF2B5EF4-FFF2-40B4-BE49-F238E27FC236}">
                  <a16:creationId xmlns:a16="http://schemas.microsoft.com/office/drawing/2014/main" id="{94DFE42D-4F20-4104-B50B-95209C74FE8C}"/>
                </a:ext>
              </a:extLst>
            </p:cNvPr>
            <p:cNvSpPr txBox="1">
              <a:spLocks noChangeArrowheads="1"/>
            </p:cNvSpPr>
            <p:nvPr/>
          </p:nvSpPr>
          <p:spPr bwMode="auto">
            <a:xfrm>
              <a:off x="11054333" y="3145115"/>
              <a:ext cx="11108742" cy="4599511"/>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36" name="矩形标注">
              <a:extLst>
                <a:ext uri="{FF2B5EF4-FFF2-40B4-BE49-F238E27FC236}">
                  <a16:creationId xmlns:a16="http://schemas.microsoft.com/office/drawing/2014/main" id="{E6DEBCD6-FBD2-4CFC-85EC-078ABAAB630C}"/>
                </a:ext>
              </a:extLst>
            </p:cNvPr>
            <p:cNvSpPr/>
            <p:nvPr/>
          </p:nvSpPr>
          <p:spPr>
            <a:xfrm>
              <a:off x="30348383" y="-10443995"/>
              <a:ext cx="19958854" cy="12111325"/>
            </a:xfrm>
            <a:prstGeom prst="wedgeRectCallout">
              <a:avLst>
                <a:gd name="adj1" fmla="val -80592"/>
                <a:gd name="adj2" fmla="val 6296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官方网站</a:t>
              </a: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一键直达</a:t>
              </a:r>
            </a:p>
          </p:txBody>
        </p:sp>
      </p:grpSp>
      <p:grpSp>
        <p:nvGrpSpPr>
          <p:cNvPr id="19" name="组合 18">
            <a:extLst>
              <a:ext uri="{FF2B5EF4-FFF2-40B4-BE49-F238E27FC236}">
                <a16:creationId xmlns:a16="http://schemas.microsoft.com/office/drawing/2014/main" id="{F095EC4A-1494-433F-AA89-9EC3B9B7C5B2}"/>
              </a:ext>
            </a:extLst>
          </p:cNvPr>
          <p:cNvGrpSpPr>
            <a:grpSpLocks/>
          </p:cNvGrpSpPr>
          <p:nvPr/>
        </p:nvGrpSpPr>
        <p:grpSpPr bwMode="auto">
          <a:xfrm>
            <a:off x="11633200" y="2327708"/>
            <a:ext cx="4061860" cy="1516176"/>
            <a:chOff x="13432272" y="2132891"/>
            <a:chExt cx="15262193" cy="11681626"/>
          </a:xfrm>
        </p:grpSpPr>
        <p:sp>
          <p:nvSpPr>
            <p:cNvPr id="20" name="文本框 23">
              <a:extLst>
                <a:ext uri="{FF2B5EF4-FFF2-40B4-BE49-F238E27FC236}">
                  <a16:creationId xmlns:a16="http://schemas.microsoft.com/office/drawing/2014/main" id="{43168140-5135-4202-A555-2D7ED63DEB31}"/>
                </a:ext>
              </a:extLst>
            </p:cNvPr>
            <p:cNvSpPr txBox="1">
              <a:spLocks noChangeArrowheads="1"/>
            </p:cNvSpPr>
            <p:nvPr/>
          </p:nvSpPr>
          <p:spPr bwMode="auto">
            <a:xfrm>
              <a:off x="13432272" y="2132891"/>
              <a:ext cx="9361059" cy="355413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1" name="矩形标注">
              <a:extLst>
                <a:ext uri="{FF2B5EF4-FFF2-40B4-BE49-F238E27FC236}">
                  <a16:creationId xmlns:a16="http://schemas.microsoft.com/office/drawing/2014/main" id="{AF4E3D30-2129-4F7A-8D01-7C86817D4E69}"/>
                </a:ext>
              </a:extLst>
            </p:cNvPr>
            <p:cNvSpPr/>
            <p:nvPr/>
          </p:nvSpPr>
          <p:spPr>
            <a:xfrm>
              <a:off x="20789113" y="8948529"/>
              <a:ext cx="7905352" cy="4865988"/>
            </a:xfrm>
            <a:prstGeom prst="wedgeRectCallout">
              <a:avLst>
                <a:gd name="adj1" fmla="val -37779"/>
                <a:gd name="adj2" fmla="val -7963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筛选期刊</a:t>
              </a:r>
            </a:p>
          </p:txBody>
        </p:sp>
      </p:grpSp>
      <p:grpSp>
        <p:nvGrpSpPr>
          <p:cNvPr id="22" name="组合 21">
            <a:extLst>
              <a:ext uri="{FF2B5EF4-FFF2-40B4-BE49-F238E27FC236}">
                <a16:creationId xmlns:a16="http://schemas.microsoft.com/office/drawing/2014/main" id="{06275D8F-F8E3-4FD1-839D-B97C96F28778}"/>
              </a:ext>
            </a:extLst>
          </p:cNvPr>
          <p:cNvGrpSpPr>
            <a:grpSpLocks/>
          </p:cNvGrpSpPr>
          <p:nvPr/>
        </p:nvGrpSpPr>
        <p:grpSpPr bwMode="auto">
          <a:xfrm>
            <a:off x="2921000" y="2342474"/>
            <a:ext cx="4529860" cy="4439325"/>
            <a:chOff x="11817851" y="1980909"/>
            <a:chExt cx="17020674" cy="34203506"/>
          </a:xfrm>
        </p:grpSpPr>
        <p:sp>
          <p:nvSpPr>
            <p:cNvPr id="23" name="文本框 23">
              <a:extLst>
                <a:ext uri="{FF2B5EF4-FFF2-40B4-BE49-F238E27FC236}">
                  <a16:creationId xmlns:a16="http://schemas.microsoft.com/office/drawing/2014/main" id="{A4F828F4-D2D0-46B4-AE09-FF7641A72A78}"/>
                </a:ext>
              </a:extLst>
            </p:cNvPr>
            <p:cNvSpPr txBox="1">
              <a:spLocks noChangeArrowheads="1"/>
            </p:cNvSpPr>
            <p:nvPr/>
          </p:nvSpPr>
          <p:spPr bwMode="auto">
            <a:xfrm>
              <a:off x="11817851" y="1980909"/>
              <a:ext cx="9734774" cy="34203506"/>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24" name="矩形标注">
              <a:extLst>
                <a:ext uri="{FF2B5EF4-FFF2-40B4-BE49-F238E27FC236}">
                  <a16:creationId xmlns:a16="http://schemas.microsoft.com/office/drawing/2014/main" id="{872B6232-37DF-42DC-A2F8-D482A7C16C33}"/>
                </a:ext>
              </a:extLst>
            </p:cNvPr>
            <p:cNvSpPr/>
            <p:nvPr/>
          </p:nvSpPr>
          <p:spPr>
            <a:xfrm>
              <a:off x="19103751" y="20629862"/>
              <a:ext cx="9734774" cy="4865988"/>
            </a:xfrm>
            <a:prstGeom prst="wedgeRectCallout">
              <a:avLst>
                <a:gd name="adj1" fmla="val -37779"/>
                <a:gd name="adj2" fmla="val -7963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根据学科导航选择</a:t>
              </a:r>
            </a:p>
          </p:txBody>
        </p:sp>
      </p:grpSp>
    </p:spTree>
  </p:cSld>
  <p:clrMapOvr>
    <a:masterClrMapping/>
  </p:clrMapOvr>
  <p:transition spd="med" advTm="1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FE635A5-7FB1-42F6-8BD2-C373148D1B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1148199"/>
            <a:ext cx="14224000" cy="7995801"/>
          </a:xfrm>
          <a:prstGeom prst="rect">
            <a:avLst/>
          </a:prstGeom>
        </p:spPr>
      </p:pic>
      <p:grpSp>
        <p:nvGrpSpPr>
          <p:cNvPr id="3" name="组合 2">
            <a:extLst>
              <a:ext uri="{FF2B5EF4-FFF2-40B4-BE49-F238E27FC236}">
                <a16:creationId xmlns:a16="http://schemas.microsoft.com/office/drawing/2014/main" id="{542C8177-4ED0-4997-A6A2-0C9FDA9691CA}"/>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75A79C00-D988-47A0-8FFC-60370F3C004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期刊订阅</a:t>
              </a:r>
            </a:p>
          </p:txBody>
        </p:sp>
        <p:sp>
          <p:nvSpPr>
            <p:cNvPr id="5" name="稻壳儿春秋广告/盗版必究        原创来源：http://chn.docer.com/works?userid=199329941#!/work_time">
              <a:extLst>
                <a:ext uri="{FF2B5EF4-FFF2-40B4-BE49-F238E27FC236}">
                  <a16:creationId xmlns:a16="http://schemas.microsoft.com/office/drawing/2014/main" id="{D0245CA7-9964-4991-BC3A-CAAD08D5C4A9}"/>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主页添加订阅源，添加感兴趣的期刊，后期可以实时获得推送</a:t>
              </a:r>
            </a:p>
          </p:txBody>
        </p:sp>
        <p:sp>
          <p:nvSpPr>
            <p:cNvPr id="6" name="稻壳儿春秋广告/盗版必究        原创来源：http://chn.docer.com/works?userid=199329941#!/work_time">
              <a:extLst>
                <a:ext uri="{FF2B5EF4-FFF2-40B4-BE49-F238E27FC236}">
                  <a16:creationId xmlns:a16="http://schemas.microsoft.com/office/drawing/2014/main" id="{E7225E29-C2BB-4EFF-BCE1-605BB4DBC96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矩形标注">
            <a:extLst>
              <a:ext uri="{FF2B5EF4-FFF2-40B4-BE49-F238E27FC236}">
                <a16:creationId xmlns:a16="http://schemas.microsoft.com/office/drawing/2014/main" id="{8CE9F529-352F-41B0-A130-20D6FB43FE14}"/>
              </a:ext>
            </a:extLst>
          </p:cNvPr>
          <p:cNvSpPr/>
          <p:nvPr/>
        </p:nvSpPr>
        <p:spPr bwMode="auto">
          <a:xfrm>
            <a:off x="10261600" y="3352800"/>
            <a:ext cx="2103920" cy="974970"/>
          </a:xfrm>
          <a:prstGeom prst="wedgeRectCallout">
            <a:avLst>
              <a:gd name="adj1" fmla="val -33444"/>
              <a:gd name="adj2" fmla="val 87544"/>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添加订阅源</a:t>
            </a:r>
          </a:p>
        </p:txBody>
      </p:sp>
    </p:spTree>
    <p:extLst>
      <p:ext uri="{BB962C8B-B14F-4D97-AF65-F5344CB8AC3E}">
        <p14:creationId xmlns:p14="http://schemas.microsoft.com/office/powerpoint/2010/main" val="3495090701"/>
      </p:ext>
    </p:extLst>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1CD5F7C-3D3C-401B-810E-2F2132DEA6C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65200" y="1515593"/>
            <a:ext cx="14495582" cy="7628407"/>
          </a:xfrm>
          <a:prstGeom prst="rect">
            <a:avLst/>
          </a:prstGeom>
        </p:spPr>
      </p:pic>
      <p:grpSp>
        <p:nvGrpSpPr>
          <p:cNvPr id="3" name="组合 2">
            <a:extLst>
              <a:ext uri="{FF2B5EF4-FFF2-40B4-BE49-F238E27FC236}">
                <a16:creationId xmlns:a16="http://schemas.microsoft.com/office/drawing/2014/main" id="{542C8177-4ED0-4997-A6A2-0C9FDA9691CA}"/>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75A79C00-D988-47A0-8FFC-60370F3C004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期刊订阅</a:t>
              </a:r>
            </a:p>
          </p:txBody>
        </p:sp>
        <p:sp>
          <p:nvSpPr>
            <p:cNvPr id="5" name="稻壳儿春秋广告/盗版必究        原创来源：http://chn.docer.com/works?userid=199329941#!/work_time">
              <a:extLst>
                <a:ext uri="{FF2B5EF4-FFF2-40B4-BE49-F238E27FC236}">
                  <a16:creationId xmlns:a16="http://schemas.microsoft.com/office/drawing/2014/main" id="{D0245CA7-9964-4991-BC3A-CAAD08D5C4A9}"/>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主页添加订阅源，添加感兴趣的期刊，后期可以实时获得推送</a:t>
              </a:r>
            </a:p>
          </p:txBody>
        </p:sp>
        <p:sp>
          <p:nvSpPr>
            <p:cNvPr id="6" name="稻壳儿春秋广告/盗版必究        原创来源：http://chn.docer.com/works?userid=199329941#!/work_time">
              <a:extLst>
                <a:ext uri="{FF2B5EF4-FFF2-40B4-BE49-F238E27FC236}">
                  <a16:creationId xmlns:a16="http://schemas.microsoft.com/office/drawing/2014/main" id="{E7225E29-C2BB-4EFF-BCE1-605BB4DBC96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a:extLst>
              <a:ext uri="{FF2B5EF4-FFF2-40B4-BE49-F238E27FC236}">
                <a16:creationId xmlns:a16="http://schemas.microsoft.com/office/drawing/2014/main" id="{7D45703F-5BA2-4C09-8068-8CC37F477C23}"/>
              </a:ext>
            </a:extLst>
          </p:cNvPr>
          <p:cNvGrpSpPr>
            <a:grpSpLocks/>
          </p:cNvGrpSpPr>
          <p:nvPr/>
        </p:nvGrpSpPr>
        <p:grpSpPr bwMode="auto">
          <a:xfrm>
            <a:off x="6985000" y="4191000"/>
            <a:ext cx="5791200" cy="3093366"/>
            <a:chOff x="8095732" y="3523144"/>
            <a:chExt cx="21760081" cy="23833345"/>
          </a:xfrm>
        </p:grpSpPr>
        <p:sp>
          <p:nvSpPr>
            <p:cNvPr id="9" name="文本框 23">
              <a:extLst>
                <a:ext uri="{FF2B5EF4-FFF2-40B4-BE49-F238E27FC236}">
                  <a16:creationId xmlns:a16="http://schemas.microsoft.com/office/drawing/2014/main" id="{FC793BB7-1026-472B-8582-9BF8ED616E9D}"/>
                </a:ext>
              </a:extLst>
            </p:cNvPr>
            <p:cNvSpPr txBox="1">
              <a:spLocks noChangeArrowheads="1"/>
            </p:cNvSpPr>
            <p:nvPr/>
          </p:nvSpPr>
          <p:spPr bwMode="auto">
            <a:xfrm>
              <a:off x="16398921" y="3523144"/>
              <a:ext cx="13456892" cy="1350319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0" name="矩形标注">
              <a:extLst>
                <a:ext uri="{FF2B5EF4-FFF2-40B4-BE49-F238E27FC236}">
                  <a16:creationId xmlns:a16="http://schemas.microsoft.com/office/drawing/2014/main" id="{8CE9F529-352F-41B0-A130-20D6FB43FE14}"/>
                </a:ext>
              </a:extLst>
            </p:cNvPr>
            <p:cNvSpPr/>
            <p:nvPr/>
          </p:nvSpPr>
          <p:spPr>
            <a:xfrm>
              <a:off x="8095732" y="19844673"/>
              <a:ext cx="10195886" cy="7511816"/>
            </a:xfrm>
            <a:prstGeom prst="wedgeRectCallout">
              <a:avLst>
                <a:gd name="adj1" fmla="val 37228"/>
                <a:gd name="adj2" fmla="val -101662"/>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添加感兴趣的期刊</a:t>
              </a:r>
            </a:p>
          </p:txBody>
        </p:sp>
      </p:grpSp>
    </p:spTree>
    <p:extLst>
      <p:ext uri="{BB962C8B-B14F-4D97-AF65-F5344CB8AC3E}">
        <p14:creationId xmlns:p14="http://schemas.microsoft.com/office/powerpoint/2010/main" val="41130798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88FE7E4-05EE-4CD5-AC27-07ABA0AE4A5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89000" y="1186191"/>
            <a:ext cx="13525912" cy="7929664"/>
          </a:xfrm>
          <a:prstGeom prst="rect">
            <a:avLst/>
          </a:prstGeom>
        </p:spPr>
      </p:pic>
      <p:grpSp>
        <p:nvGrpSpPr>
          <p:cNvPr id="3" name="组合 2">
            <a:extLst>
              <a:ext uri="{FF2B5EF4-FFF2-40B4-BE49-F238E27FC236}">
                <a16:creationId xmlns:a16="http://schemas.microsoft.com/office/drawing/2014/main" id="{9FB26819-6677-4632-9FE6-AB85D2A32959}"/>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792EC4A5-3F90-429D-A5E5-A5D03079EFFC}"/>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期刊订阅</a:t>
              </a:r>
            </a:p>
          </p:txBody>
        </p:sp>
        <p:sp>
          <p:nvSpPr>
            <p:cNvPr id="5" name="稻壳儿春秋广告/盗版必究        原创来源：http://chn.docer.com/works?userid=199329941#!/work_time">
              <a:extLst>
                <a:ext uri="{FF2B5EF4-FFF2-40B4-BE49-F238E27FC236}">
                  <a16:creationId xmlns:a16="http://schemas.microsoft.com/office/drawing/2014/main" id="{22C73E5E-C95E-47F8-9955-DDC43302543E}"/>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主页添加订阅源，添加感兴趣的期刊，后期可以实时获得推送</a:t>
              </a:r>
            </a:p>
          </p:txBody>
        </p:sp>
        <p:sp>
          <p:nvSpPr>
            <p:cNvPr id="6" name="稻壳儿春秋广告/盗版必究        原创来源：http://chn.docer.com/works?userid=199329941#!/work_time">
              <a:extLst>
                <a:ext uri="{FF2B5EF4-FFF2-40B4-BE49-F238E27FC236}">
                  <a16:creationId xmlns:a16="http://schemas.microsoft.com/office/drawing/2014/main" id="{46EB984E-EDD9-4669-9F0C-2D860B07366A}"/>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0A9ED07C-B08F-4ED9-8013-F60B4902D9A9}"/>
              </a:ext>
            </a:extLst>
          </p:cNvPr>
          <p:cNvGrpSpPr>
            <a:grpSpLocks/>
          </p:cNvGrpSpPr>
          <p:nvPr/>
        </p:nvGrpSpPr>
        <p:grpSpPr bwMode="auto">
          <a:xfrm>
            <a:off x="1422400" y="2209800"/>
            <a:ext cx="11705120" cy="3886200"/>
            <a:chOff x="-3070625" y="15805981"/>
            <a:chExt cx="43981275" cy="29941864"/>
          </a:xfrm>
        </p:grpSpPr>
        <p:sp>
          <p:nvSpPr>
            <p:cNvPr id="8" name="文本框 23">
              <a:extLst>
                <a:ext uri="{FF2B5EF4-FFF2-40B4-BE49-F238E27FC236}">
                  <a16:creationId xmlns:a16="http://schemas.microsoft.com/office/drawing/2014/main" id="{99D77E6F-40D1-4291-BFE0-9DA6E133EC0D}"/>
                </a:ext>
              </a:extLst>
            </p:cNvPr>
            <p:cNvSpPr txBox="1">
              <a:spLocks noChangeArrowheads="1"/>
            </p:cNvSpPr>
            <p:nvPr/>
          </p:nvSpPr>
          <p:spPr bwMode="auto">
            <a:xfrm>
              <a:off x="-3070625" y="25625575"/>
              <a:ext cx="35216973" cy="2012227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88DFFE5D-60FF-4B4B-867B-AA31D919845B}"/>
                </a:ext>
              </a:extLst>
            </p:cNvPr>
            <p:cNvSpPr/>
            <p:nvPr/>
          </p:nvSpPr>
          <p:spPr>
            <a:xfrm>
              <a:off x="30714764" y="15805981"/>
              <a:ext cx="10195886" cy="7511816"/>
            </a:xfrm>
            <a:prstGeom prst="wedgeRectCallout">
              <a:avLst>
                <a:gd name="adj1" fmla="val -45412"/>
                <a:gd name="adj2" fmla="val 9112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首页定期推送新内容</a:t>
              </a:r>
            </a:p>
          </p:txBody>
        </p:sp>
      </p:grpSp>
    </p:spTree>
    <p:extLst>
      <p:ext uri="{BB962C8B-B14F-4D97-AF65-F5344CB8AC3E}">
        <p14:creationId xmlns:p14="http://schemas.microsoft.com/office/powerpoint/2010/main" val="20608320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AB5FF12-C466-4C1F-B203-5E6E00C155FF}"/>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585C69A9-4B79-4DA4-B132-89087790B234}"/>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投稿分析</a:t>
              </a:r>
            </a:p>
          </p:txBody>
        </p:sp>
        <p:sp>
          <p:nvSpPr>
            <p:cNvPr id="4" name="稻壳儿春秋广告/盗版必究        原创来源：http://chn.docer.com/works?userid=199329941#!/work_time">
              <a:extLst>
                <a:ext uri="{FF2B5EF4-FFF2-40B4-BE49-F238E27FC236}">
                  <a16:creationId xmlns:a16="http://schemas.microsoft.com/office/drawing/2014/main" id="{658DD4B2-801F-41C8-9BF2-8AFC19EBE2B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输入您的文章信息，查找合适您文章发表的期刊</a:t>
              </a:r>
            </a:p>
          </p:txBody>
        </p:sp>
        <p:sp>
          <p:nvSpPr>
            <p:cNvPr id="5" name="稻壳儿春秋广告/盗版必究        原创来源：http://chn.docer.com/works?userid=199329941#!/work_time">
              <a:extLst>
                <a:ext uri="{FF2B5EF4-FFF2-40B4-BE49-F238E27FC236}">
                  <a16:creationId xmlns:a16="http://schemas.microsoft.com/office/drawing/2014/main" id="{665D33C9-6174-4B82-9424-0E14FED1700E}"/>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D177F035-D68C-43B9-9BD4-30BD0A7DC66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72" y="1583430"/>
            <a:ext cx="16256000" cy="7325895"/>
          </a:xfrm>
          <a:prstGeom prst="rect">
            <a:avLst/>
          </a:prstGeom>
        </p:spPr>
      </p:pic>
      <p:grpSp>
        <p:nvGrpSpPr>
          <p:cNvPr id="9" name="组合 8">
            <a:extLst>
              <a:ext uri="{FF2B5EF4-FFF2-40B4-BE49-F238E27FC236}">
                <a16:creationId xmlns:a16="http://schemas.microsoft.com/office/drawing/2014/main" id="{8654AD5E-4A1F-4C03-AD3D-BA683AA74B3E}"/>
              </a:ext>
            </a:extLst>
          </p:cNvPr>
          <p:cNvGrpSpPr>
            <a:grpSpLocks/>
          </p:cNvGrpSpPr>
          <p:nvPr/>
        </p:nvGrpSpPr>
        <p:grpSpPr bwMode="auto">
          <a:xfrm>
            <a:off x="4775200" y="1981200"/>
            <a:ext cx="10820399" cy="3428999"/>
            <a:chOff x="-2339236" y="19915649"/>
            <a:chExt cx="40656990" cy="26419284"/>
          </a:xfrm>
        </p:grpSpPr>
        <p:sp>
          <p:nvSpPr>
            <p:cNvPr id="10" name="文本框 23">
              <a:extLst>
                <a:ext uri="{FF2B5EF4-FFF2-40B4-BE49-F238E27FC236}">
                  <a16:creationId xmlns:a16="http://schemas.microsoft.com/office/drawing/2014/main" id="{F474EB2F-2DB9-4AD9-B1FD-E18788CFA12E}"/>
                </a:ext>
              </a:extLst>
            </p:cNvPr>
            <p:cNvSpPr txBox="1">
              <a:spLocks noChangeArrowheads="1"/>
            </p:cNvSpPr>
            <p:nvPr/>
          </p:nvSpPr>
          <p:spPr bwMode="auto">
            <a:xfrm>
              <a:off x="-2339236" y="26557839"/>
              <a:ext cx="40656990" cy="19777094"/>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1" name="矩形标注">
              <a:extLst>
                <a:ext uri="{FF2B5EF4-FFF2-40B4-BE49-F238E27FC236}">
                  <a16:creationId xmlns:a16="http://schemas.microsoft.com/office/drawing/2014/main" id="{6BA4B572-FEEF-40F4-8B52-9E87D31608EB}"/>
                </a:ext>
              </a:extLst>
            </p:cNvPr>
            <p:cNvSpPr/>
            <p:nvPr/>
          </p:nvSpPr>
          <p:spPr>
            <a:xfrm>
              <a:off x="23142964" y="19915649"/>
              <a:ext cx="10195886" cy="7511816"/>
            </a:xfrm>
            <a:prstGeom prst="wedgeRectCallout">
              <a:avLst>
                <a:gd name="adj1" fmla="val -45412"/>
                <a:gd name="adj2" fmla="val 9112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输入文章的信息</a:t>
              </a:r>
            </a:p>
          </p:txBody>
        </p:sp>
      </p:grpSp>
      <p:grpSp>
        <p:nvGrpSpPr>
          <p:cNvPr id="12" name="组合 11">
            <a:extLst>
              <a:ext uri="{FF2B5EF4-FFF2-40B4-BE49-F238E27FC236}">
                <a16:creationId xmlns:a16="http://schemas.microsoft.com/office/drawing/2014/main" id="{8004E63B-7929-4C8F-9D6D-CC288F7682A2}"/>
              </a:ext>
            </a:extLst>
          </p:cNvPr>
          <p:cNvGrpSpPr>
            <a:grpSpLocks/>
          </p:cNvGrpSpPr>
          <p:nvPr/>
        </p:nvGrpSpPr>
        <p:grpSpPr bwMode="auto">
          <a:xfrm>
            <a:off x="1270000" y="5479014"/>
            <a:ext cx="14325599" cy="2902986"/>
            <a:chOff x="-14579056" y="25625575"/>
            <a:chExt cx="53827565" cy="22366531"/>
          </a:xfrm>
        </p:grpSpPr>
        <p:sp>
          <p:nvSpPr>
            <p:cNvPr id="13" name="文本框 23">
              <a:extLst>
                <a:ext uri="{FF2B5EF4-FFF2-40B4-BE49-F238E27FC236}">
                  <a16:creationId xmlns:a16="http://schemas.microsoft.com/office/drawing/2014/main" id="{B5D6BF33-B32C-477D-A9A7-65BF6E013692}"/>
                </a:ext>
              </a:extLst>
            </p:cNvPr>
            <p:cNvSpPr txBox="1">
              <a:spLocks noChangeArrowheads="1"/>
            </p:cNvSpPr>
            <p:nvPr/>
          </p:nvSpPr>
          <p:spPr bwMode="auto">
            <a:xfrm>
              <a:off x="-3070625" y="25625575"/>
              <a:ext cx="42319134" cy="22366531"/>
            </a:xfrm>
            <a:prstGeom prst="rect">
              <a:avLst/>
            </a:prstGeom>
            <a:noFill/>
            <a:ln w="28575">
              <a:solidFill>
                <a:schemeClr val="accent6"/>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4" name="矩形标注">
              <a:extLst>
                <a:ext uri="{FF2B5EF4-FFF2-40B4-BE49-F238E27FC236}">
                  <a16:creationId xmlns:a16="http://schemas.microsoft.com/office/drawing/2014/main" id="{74FB4579-4210-42B0-B836-7A4584D72ACE}"/>
                </a:ext>
              </a:extLst>
            </p:cNvPr>
            <p:cNvSpPr/>
            <p:nvPr/>
          </p:nvSpPr>
          <p:spPr>
            <a:xfrm>
              <a:off x="-14579056" y="36808840"/>
              <a:ext cx="10195886" cy="7511816"/>
            </a:xfrm>
            <a:prstGeom prst="wedgeRectCallout">
              <a:avLst>
                <a:gd name="adj1" fmla="val 61345"/>
                <a:gd name="adj2" fmla="val -33402"/>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选定研究领域、</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期刊指标</a:t>
              </a:r>
            </a:p>
          </p:txBody>
        </p:sp>
      </p:grpSp>
      <p:pic>
        <p:nvPicPr>
          <p:cNvPr id="15" name="图片 14">
            <a:extLst>
              <a:ext uri="{FF2B5EF4-FFF2-40B4-BE49-F238E27FC236}">
                <a16:creationId xmlns:a16="http://schemas.microsoft.com/office/drawing/2014/main" id="{AD13EF9E-9AF3-48B7-89ED-880CB971724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795000" y="4495800"/>
            <a:ext cx="5257800" cy="40348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073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AE7FC76-7763-4600-82B0-34660CE509E6}"/>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0D523721-FCFB-4EFE-AAFD-D387149BA128}"/>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投稿分析</a:t>
              </a:r>
            </a:p>
          </p:txBody>
        </p:sp>
        <p:sp>
          <p:nvSpPr>
            <p:cNvPr id="4" name="稻壳儿春秋广告/盗版必究        原创来源：http://chn.docer.com/works?userid=199329941#!/work_time">
              <a:extLst>
                <a:ext uri="{FF2B5EF4-FFF2-40B4-BE49-F238E27FC236}">
                  <a16:creationId xmlns:a16="http://schemas.microsoft.com/office/drawing/2014/main" id="{59454CD4-456F-4099-969C-6B52E9DE2D93}"/>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输入您的文章信息，查找合适您文章发表的期刊</a:t>
              </a:r>
            </a:p>
          </p:txBody>
        </p:sp>
        <p:sp>
          <p:nvSpPr>
            <p:cNvPr id="5" name="稻壳儿春秋广告/盗版必究        原创来源：http://chn.docer.com/works?userid=199329941#!/work_time">
              <a:extLst>
                <a:ext uri="{FF2B5EF4-FFF2-40B4-BE49-F238E27FC236}">
                  <a16:creationId xmlns:a16="http://schemas.microsoft.com/office/drawing/2014/main" id="{9A28B70D-A2E3-4A03-859D-8A1A14438536}"/>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90157E8D-6E6E-45BB-BA4D-E5A45AE1806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17600" y="1158005"/>
            <a:ext cx="13639800" cy="7996432"/>
          </a:xfrm>
          <a:prstGeom prst="rect">
            <a:avLst/>
          </a:prstGeom>
        </p:spPr>
      </p:pic>
      <p:grpSp>
        <p:nvGrpSpPr>
          <p:cNvPr id="10" name="组合 9">
            <a:extLst>
              <a:ext uri="{FF2B5EF4-FFF2-40B4-BE49-F238E27FC236}">
                <a16:creationId xmlns:a16="http://schemas.microsoft.com/office/drawing/2014/main" id="{1A110B5F-B157-460F-8663-B9CF6EB3B5F0}"/>
              </a:ext>
            </a:extLst>
          </p:cNvPr>
          <p:cNvGrpSpPr>
            <a:grpSpLocks/>
          </p:cNvGrpSpPr>
          <p:nvPr/>
        </p:nvGrpSpPr>
        <p:grpSpPr bwMode="auto">
          <a:xfrm>
            <a:off x="812800" y="2971800"/>
            <a:ext cx="13716000" cy="3124200"/>
            <a:chOff x="-16589538" y="25625575"/>
            <a:chExt cx="51537034" cy="24070910"/>
          </a:xfrm>
        </p:grpSpPr>
        <p:sp>
          <p:nvSpPr>
            <p:cNvPr id="11" name="文本框 23">
              <a:extLst>
                <a:ext uri="{FF2B5EF4-FFF2-40B4-BE49-F238E27FC236}">
                  <a16:creationId xmlns:a16="http://schemas.microsoft.com/office/drawing/2014/main" id="{E1A92D30-FCDD-4ADB-9736-1F49A749F56D}"/>
                </a:ext>
              </a:extLst>
            </p:cNvPr>
            <p:cNvSpPr txBox="1">
              <a:spLocks noChangeArrowheads="1"/>
            </p:cNvSpPr>
            <p:nvPr/>
          </p:nvSpPr>
          <p:spPr bwMode="auto">
            <a:xfrm>
              <a:off x="-3070625" y="25625575"/>
              <a:ext cx="38018121" cy="24070910"/>
            </a:xfrm>
            <a:prstGeom prst="rect">
              <a:avLst/>
            </a:prstGeom>
            <a:noFill/>
            <a:ln w="28575">
              <a:solidFill>
                <a:schemeClr val="accent6"/>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2" name="矩形标注">
              <a:extLst>
                <a:ext uri="{FF2B5EF4-FFF2-40B4-BE49-F238E27FC236}">
                  <a16:creationId xmlns:a16="http://schemas.microsoft.com/office/drawing/2014/main" id="{69280D6D-99CD-40C2-9CE6-DDF6EDBA2BA9}"/>
                </a:ext>
              </a:extLst>
            </p:cNvPr>
            <p:cNvSpPr/>
            <p:nvPr/>
          </p:nvSpPr>
          <p:spPr>
            <a:xfrm>
              <a:off x="-16589538" y="36808840"/>
              <a:ext cx="12206368" cy="7511816"/>
            </a:xfrm>
            <a:prstGeom prst="wedgeRectCallout">
              <a:avLst>
                <a:gd name="adj1" fmla="val 61345"/>
                <a:gd name="adj2" fmla="val -33402"/>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推荐匹配度高的期刊</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并提供已有的投稿通道</a:t>
              </a:r>
            </a:p>
          </p:txBody>
        </p:sp>
      </p:grpSp>
      <p:grpSp>
        <p:nvGrpSpPr>
          <p:cNvPr id="13" name="组合 12">
            <a:extLst>
              <a:ext uri="{FF2B5EF4-FFF2-40B4-BE49-F238E27FC236}">
                <a16:creationId xmlns:a16="http://schemas.microsoft.com/office/drawing/2014/main" id="{EE6E7EA3-74B3-4C4D-8DE0-3C02F9661E55}"/>
              </a:ext>
            </a:extLst>
          </p:cNvPr>
          <p:cNvGrpSpPr>
            <a:grpSpLocks/>
          </p:cNvGrpSpPr>
          <p:nvPr/>
        </p:nvGrpSpPr>
        <p:grpSpPr bwMode="auto">
          <a:xfrm>
            <a:off x="4610849" y="1744087"/>
            <a:ext cx="9583471" cy="1075313"/>
            <a:chOff x="-2339232" y="21075617"/>
            <a:chExt cx="36009308" cy="8284925"/>
          </a:xfrm>
        </p:grpSpPr>
        <p:sp>
          <p:nvSpPr>
            <p:cNvPr id="14" name="文本框 23">
              <a:extLst>
                <a:ext uri="{FF2B5EF4-FFF2-40B4-BE49-F238E27FC236}">
                  <a16:creationId xmlns:a16="http://schemas.microsoft.com/office/drawing/2014/main" id="{58EA42F2-3288-4C2E-8E51-54D84108574D}"/>
                </a:ext>
              </a:extLst>
            </p:cNvPr>
            <p:cNvSpPr txBox="1">
              <a:spLocks noChangeArrowheads="1"/>
            </p:cNvSpPr>
            <p:nvPr/>
          </p:nvSpPr>
          <p:spPr bwMode="auto">
            <a:xfrm>
              <a:off x="-2339232" y="26557840"/>
              <a:ext cx="26099743" cy="2802702"/>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5" name="矩形标注">
              <a:extLst>
                <a:ext uri="{FF2B5EF4-FFF2-40B4-BE49-F238E27FC236}">
                  <a16:creationId xmlns:a16="http://schemas.microsoft.com/office/drawing/2014/main" id="{FB85A604-0DA4-40FF-A627-9F5F997E4838}"/>
                </a:ext>
              </a:extLst>
            </p:cNvPr>
            <p:cNvSpPr/>
            <p:nvPr/>
          </p:nvSpPr>
          <p:spPr>
            <a:xfrm>
              <a:off x="23474190" y="21075617"/>
              <a:ext cx="10195886" cy="5275013"/>
            </a:xfrm>
            <a:prstGeom prst="wedgeRectCallout">
              <a:avLst>
                <a:gd name="adj1" fmla="val -45412"/>
                <a:gd name="adj2" fmla="val 91123"/>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不同的排序方法</a:t>
              </a:r>
            </a:p>
          </p:txBody>
        </p:sp>
      </p:grpSp>
    </p:spTree>
    <p:extLst>
      <p:ext uri="{BB962C8B-B14F-4D97-AF65-F5344CB8AC3E}">
        <p14:creationId xmlns:p14="http://schemas.microsoft.com/office/powerpoint/2010/main" val="2174127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0AE7FC76-7763-4600-82B0-34660CE509E6}"/>
              </a:ext>
            </a:extLst>
          </p:cNvPr>
          <p:cNvGrpSpPr/>
          <p:nvPr/>
        </p:nvGrpSpPr>
        <p:grpSpPr>
          <a:xfrm>
            <a:off x="-101600" y="229781"/>
            <a:ext cx="8407400" cy="933118"/>
            <a:chOff x="0" y="286082"/>
            <a:chExt cx="8407400" cy="933118"/>
          </a:xfrm>
        </p:grpSpPr>
        <p:sp>
          <p:nvSpPr>
            <p:cNvPr id="3" name="稻壳儿春秋广告/盗版必究        原创来源：http://chn.docer.com/works?userid=199329941#!/work_time">
              <a:extLst>
                <a:ext uri="{FF2B5EF4-FFF2-40B4-BE49-F238E27FC236}">
                  <a16:creationId xmlns:a16="http://schemas.microsoft.com/office/drawing/2014/main" id="{0D523721-FCFB-4EFE-AAFD-D387149BA128}"/>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投稿分析</a:t>
              </a:r>
            </a:p>
          </p:txBody>
        </p:sp>
        <p:sp>
          <p:nvSpPr>
            <p:cNvPr id="4" name="稻壳儿春秋广告/盗版必究        原创来源：http://chn.docer.com/works?userid=199329941#!/work_time">
              <a:extLst>
                <a:ext uri="{FF2B5EF4-FFF2-40B4-BE49-F238E27FC236}">
                  <a16:creationId xmlns:a16="http://schemas.microsoft.com/office/drawing/2014/main" id="{59454CD4-456F-4099-969C-6B52E9DE2D93}"/>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输入您的文章信息，查找合适您文章发表的期刊</a:t>
              </a:r>
            </a:p>
          </p:txBody>
        </p:sp>
        <p:sp>
          <p:nvSpPr>
            <p:cNvPr id="5" name="稻壳儿春秋广告/盗版必究        原创来源：http://chn.docer.com/works?userid=199329941#!/work_time">
              <a:extLst>
                <a:ext uri="{FF2B5EF4-FFF2-40B4-BE49-F238E27FC236}">
                  <a16:creationId xmlns:a16="http://schemas.microsoft.com/office/drawing/2014/main" id="{9A28B70D-A2E3-4A03-859D-8A1A14438536}"/>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4AFC60F0-786F-4887-A2F0-CD3910FA5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6" y="1492624"/>
            <a:ext cx="12972564" cy="7171014"/>
          </a:xfrm>
          <a:prstGeom prst="rect">
            <a:avLst/>
          </a:prstGeom>
          <a:ln>
            <a:noFill/>
          </a:ln>
          <a:effectLst>
            <a:outerShdw blurRad="292100" dist="139700" dir="2700000" algn="tl" rotWithShape="0">
              <a:srgbClr val="333333">
                <a:alpha val="65000"/>
              </a:srgbClr>
            </a:outerShdw>
          </a:effectLst>
        </p:spPr>
      </p:pic>
      <p:pic>
        <p:nvPicPr>
          <p:cNvPr id="7" name="图片 6">
            <a:extLst>
              <a:ext uri="{FF2B5EF4-FFF2-40B4-BE49-F238E27FC236}">
                <a16:creationId xmlns:a16="http://schemas.microsoft.com/office/drawing/2014/main" id="{FB94F816-3D16-40CC-95A3-D9BA937C49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565400" y="2184011"/>
            <a:ext cx="11906080" cy="6917718"/>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02D2107B-2FC8-498C-85D7-F35D74F5A83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46250" y="2050058"/>
            <a:ext cx="10201314" cy="70185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96133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194299" y="2667000"/>
            <a:ext cx="5867402"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第一步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如何登录</a:t>
            </a:r>
            <a:r>
              <a:rPr lang="en-US" altLang="zh-CN" sz="6000" b="1" dirty="0">
                <a:solidFill>
                  <a:srgbClr val="556878"/>
                </a:solidFill>
                <a:latin typeface="华文中宋" panose="02010600040101010101" pitchFamily="2" charset="-122"/>
                <a:ea typeface="华文中宋" panose="02010600040101010101" pitchFamily="2" charset="-122"/>
              </a:rPr>
              <a:t>/</a:t>
            </a:r>
            <a:r>
              <a:rPr lang="zh-CN" altLang="en-US" sz="6000" b="1" dirty="0">
                <a:solidFill>
                  <a:srgbClr val="556878"/>
                </a:solidFill>
                <a:latin typeface="华文中宋" panose="02010600040101010101" pitchFamily="2" charset="-122"/>
                <a:ea typeface="华文中宋" panose="02010600040101010101" pitchFamily="2" charset="-122"/>
              </a:rPr>
              <a:t>注册</a:t>
            </a:r>
          </a:p>
        </p:txBody>
      </p:sp>
      <p:pic>
        <p:nvPicPr>
          <p:cNvPr id="5"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26455780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5003800" y="2667000"/>
            <a:ext cx="6371114"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第七步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如何管理个人知识</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11350983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0FDFB26-81F4-4711-A4FD-ACE219B305FF}"/>
              </a:ext>
            </a:extLst>
          </p:cNvPr>
          <p:cNvGrpSpPr/>
          <p:nvPr/>
        </p:nvGrpSpPr>
        <p:grpSpPr>
          <a:xfrm>
            <a:off x="-101600" y="229781"/>
            <a:ext cx="9601200" cy="933118"/>
            <a:chOff x="0" y="286082"/>
            <a:chExt cx="9601200" cy="933118"/>
          </a:xfrm>
        </p:grpSpPr>
        <p:sp>
          <p:nvSpPr>
            <p:cNvPr id="10" name="稻壳儿春秋广告/盗版必究        原创来源：http://chn.docer.com/works?userid=199329941#!/work_time">
              <a:extLst>
                <a:ext uri="{FF2B5EF4-FFF2-40B4-BE49-F238E27FC236}">
                  <a16:creationId xmlns:a16="http://schemas.microsoft.com/office/drawing/2014/main" id="{D19DC7BA-2689-4E94-998C-56F1F502DD7D}"/>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标签</a:t>
              </a:r>
            </a:p>
          </p:txBody>
        </p:sp>
        <p:sp>
          <p:nvSpPr>
            <p:cNvPr id="11" name="稻壳儿春秋广告/盗版必究        原创来源：http://chn.docer.com/works?userid=199329941#!/work_time">
              <a:extLst>
                <a:ext uri="{FF2B5EF4-FFF2-40B4-BE49-F238E27FC236}">
                  <a16:creationId xmlns:a16="http://schemas.microsoft.com/office/drawing/2014/main" id="{E3A92320-922A-4E0C-896A-3C2C2134797A}"/>
                </a:ext>
              </a:extLst>
            </p:cNvPr>
            <p:cNvSpPr txBox="1"/>
            <p:nvPr/>
          </p:nvSpPr>
          <p:spPr>
            <a:xfrm>
              <a:off x="431800" y="752641"/>
              <a:ext cx="91694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创建、整理自己的笔记标签；可查看对应标签下的笔记、文献、摘录内容</a:t>
              </a:r>
            </a:p>
          </p:txBody>
        </p:sp>
        <p:sp>
          <p:nvSpPr>
            <p:cNvPr id="12" name="稻壳儿春秋广告/盗版必究        原创来源：http://chn.docer.com/works?userid=199329941#!/work_time">
              <a:extLst>
                <a:ext uri="{FF2B5EF4-FFF2-40B4-BE49-F238E27FC236}">
                  <a16:creationId xmlns:a16="http://schemas.microsoft.com/office/drawing/2014/main" id="{5AD09739-AE5F-4862-8A62-A5D82E3CB6DC}"/>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1796175E-1796-4EBC-B07E-FA1C6F857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1295400"/>
            <a:ext cx="13868400" cy="7535080"/>
          </a:xfrm>
          <a:prstGeom prst="rect">
            <a:avLst/>
          </a:prstGeom>
        </p:spPr>
      </p:pic>
      <p:sp>
        <p:nvSpPr>
          <p:cNvPr id="13" name="文本框 23">
            <a:extLst>
              <a:ext uri="{FF2B5EF4-FFF2-40B4-BE49-F238E27FC236}">
                <a16:creationId xmlns:a16="http://schemas.microsoft.com/office/drawing/2014/main" id="{9D118725-47A2-4D54-A682-2603C511C787}"/>
              </a:ext>
            </a:extLst>
          </p:cNvPr>
          <p:cNvSpPr txBox="1">
            <a:spLocks noChangeArrowheads="1"/>
          </p:cNvSpPr>
          <p:nvPr/>
        </p:nvSpPr>
        <p:spPr bwMode="auto">
          <a:xfrm rot="10800000" flipV="1">
            <a:off x="1651000" y="2590800"/>
            <a:ext cx="2286000" cy="350520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4" name="矩形 15">
            <a:extLst>
              <a:ext uri="{FF2B5EF4-FFF2-40B4-BE49-F238E27FC236}">
                <a16:creationId xmlns:a16="http://schemas.microsoft.com/office/drawing/2014/main" id="{6140F615-DC65-45B2-8227-43EAD8CBE33B}"/>
              </a:ext>
            </a:extLst>
          </p:cNvPr>
          <p:cNvSpPr>
            <a:spLocks noChangeArrowheads="1"/>
          </p:cNvSpPr>
          <p:nvPr/>
        </p:nvSpPr>
        <p:spPr bwMode="auto">
          <a:xfrm>
            <a:off x="4165600" y="2971800"/>
            <a:ext cx="4876800" cy="1006824"/>
          </a:xfrm>
          <a:prstGeom prst="wedgeRoundRectCallout">
            <a:avLst>
              <a:gd name="adj1" fmla="val 36104"/>
              <a:gd name="adj2" fmla="val -17259"/>
              <a:gd name="adj3" fmla="val 16667"/>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梳理标签，将自己知识体系网格化，</a:t>
            </a:r>
            <a:endParaRPr lang="en-US" altLang="zh-CN" sz="2107"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可创建多级标签</a:t>
            </a:r>
          </a:p>
        </p:txBody>
      </p:sp>
      <p:pic>
        <p:nvPicPr>
          <p:cNvPr id="7" name="图片 6">
            <a:extLst>
              <a:ext uri="{FF2B5EF4-FFF2-40B4-BE49-F238E27FC236}">
                <a16:creationId xmlns:a16="http://schemas.microsoft.com/office/drawing/2014/main" id="{2B5345E5-098D-45A1-BDBD-07BB670DEC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1000" y="3810000"/>
            <a:ext cx="6705600" cy="48439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3679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7207A8-9022-4FBD-819F-922D685897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524000"/>
            <a:ext cx="16256000" cy="6731743"/>
          </a:xfrm>
          <a:prstGeom prst="rect">
            <a:avLst/>
          </a:prstGeom>
        </p:spPr>
      </p:pic>
      <p:sp>
        <p:nvSpPr>
          <p:cNvPr id="8" name="矩形 15">
            <a:extLst>
              <a:ext uri="{FF2B5EF4-FFF2-40B4-BE49-F238E27FC236}">
                <a16:creationId xmlns:a16="http://schemas.microsoft.com/office/drawing/2014/main" id="{C8DB3FDC-6AA5-451A-88E6-2FF17366F20F}"/>
              </a:ext>
            </a:extLst>
          </p:cNvPr>
          <p:cNvSpPr>
            <a:spLocks noChangeArrowheads="1"/>
          </p:cNvSpPr>
          <p:nvPr/>
        </p:nvSpPr>
        <p:spPr bwMode="auto">
          <a:xfrm>
            <a:off x="4851400" y="2362200"/>
            <a:ext cx="5999424" cy="1006824"/>
          </a:xfrm>
          <a:prstGeom prst="wedgeRoundRectCallout">
            <a:avLst>
              <a:gd name="adj1" fmla="val 36104"/>
              <a:gd name="adj2" fmla="val -17259"/>
              <a:gd name="adj3" fmla="val 16667"/>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收录知网研学阅读过程中，所有的文摘笔记</a:t>
            </a:r>
          </a:p>
        </p:txBody>
      </p:sp>
      <p:pic>
        <p:nvPicPr>
          <p:cNvPr id="11" name="图片 10">
            <a:extLst>
              <a:ext uri="{FF2B5EF4-FFF2-40B4-BE49-F238E27FC236}">
                <a16:creationId xmlns:a16="http://schemas.microsoft.com/office/drawing/2014/main" id="{0249174A-02E0-45B2-821E-81260AE3E1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394200" y="4554771"/>
            <a:ext cx="10388232" cy="4495809"/>
          </a:xfrm>
          <a:prstGeom prst="rect">
            <a:avLst/>
          </a:prstGeom>
          <a:ln>
            <a:noFill/>
          </a:ln>
          <a:effectLst>
            <a:outerShdw blurRad="292100" dist="139700" dir="2700000" algn="tl" rotWithShape="0">
              <a:srgbClr val="333333">
                <a:alpha val="65000"/>
              </a:srgbClr>
            </a:outerShdw>
          </a:effectLst>
        </p:spPr>
      </p:pic>
      <p:grpSp>
        <p:nvGrpSpPr>
          <p:cNvPr id="10" name="组合 9">
            <a:extLst>
              <a:ext uri="{FF2B5EF4-FFF2-40B4-BE49-F238E27FC236}">
                <a16:creationId xmlns:a16="http://schemas.microsoft.com/office/drawing/2014/main" id="{6DA132C8-7E41-471A-99DD-F36590040511}"/>
              </a:ext>
            </a:extLst>
          </p:cNvPr>
          <p:cNvGrpSpPr/>
          <p:nvPr/>
        </p:nvGrpSpPr>
        <p:grpSpPr>
          <a:xfrm>
            <a:off x="-101600" y="229781"/>
            <a:ext cx="8407400" cy="933118"/>
            <a:chOff x="0" y="286082"/>
            <a:chExt cx="8407400" cy="933118"/>
          </a:xfrm>
        </p:grpSpPr>
        <p:sp>
          <p:nvSpPr>
            <p:cNvPr id="13" name="稻壳儿春秋广告/盗版必究        原创来源：http://chn.docer.com/works?userid=199329941#!/work_time">
              <a:extLst>
                <a:ext uri="{FF2B5EF4-FFF2-40B4-BE49-F238E27FC236}">
                  <a16:creationId xmlns:a16="http://schemas.microsoft.com/office/drawing/2014/main" id="{EE0E60C7-9D80-437A-9491-59731236F483}"/>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文摘笔记</a:t>
              </a:r>
            </a:p>
          </p:txBody>
        </p:sp>
        <p:sp>
          <p:nvSpPr>
            <p:cNvPr id="14" name="稻壳儿春秋广告/盗版必究        原创来源：http://chn.docer.com/works?userid=199329941#!/work_time">
              <a:extLst>
                <a:ext uri="{FF2B5EF4-FFF2-40B4-BE49-F238E27FC236}">
                  <a16:creationId xmlns:a16="http://schemas.microsoft.com/office/drawing/2014/main" id="{854FA060-C732-435F-AE7E-24D684AB27DD}"/>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统一收录在“我的”板块，可以查找和删除</a:t>
              </a:r>
            </a:p>
          </p:txBody>
        </p:sp>
        <p:sp>
          <p:nvSpPr>
            <p:cNvPr id="15" name="稻壳儿春秋广告/盗版必究        原创来源：http://chn.docer.com/works?userid=199329941#!/work_time">
              <a:extLst>
                <a:ext uri="{FF2B5EF4-FFF2-40B4-BE49-F238E27FC236}">
                  <a16:creationId xmlns:a16="http://schemas.microsoft.com/office/drawing/2014/main" id="{7B273D32-1F15-42CF-810B-50894AFB0679}"/>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53442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EE3DC01-D6AF-4AED-8164-CC323E9D9B1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5600" y="1172209"/>
            <a:ext cx="15290800" cy="7986314"/>
          </a:xfrm>
          <a:prstGeom prst="rect">
            <a:avLst/>
          </a:prstGeom>
        </p:spPr>
      </p:pic>
      <p:sp>
        <p:nvSpPr>
          <p:cNvPr id="8" name="矩形 15">
            <a:extLst>
              <a:ext uri="{FF2B5EF4-FFF2-40B4-BE49-F238E27FC236}">
                <a16:creationId xmlns:a16="http://schemas.microsoft.com/office/drawing/2014/main" id="{C8DB3FDC-6AA5-451A-88E6-2FF17366F20F}"/>
              </a:ext>
            </a:extLst>
          </p:cNvPr>
          <p:cNvSpPr>
            <a:spLocks noChangeArrowheads="1"/>
          </p:cNvSpPr>
          <p:nvPr/>
        </p:nvSpPr>
        <p:spPr bwMode="auto">
          <a:xfrm>
            <a:off x="8190489" y="4186573"/>
            <a:ext cx="5999424" cy="1006824"/>
          </a:xfrm>
          <a:prstGeom prst="wedgeRoundRectCallout">
            <a:avLst>
              <a:gd name="adj1" fmla="val 36104"/>
              <a:gd name="adj2" fmla="val -17259"/>
              <a:gd name="adj3" fmla="val 16667"/>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建立记事本，琐碎信息统一收录</a:t>
            </a:r>
          </a:p>
        </p:txBody>
      </p:sp>
      <p:grpSp>
        <p:nvGrpSpPr>
          <p:cNvPr id="9" name="组合 8">
            <a:extLst>
              <a:ext uri="{FF2B5EF4-FFF2-40B4-BE49-F238E27FC236}">
                <a16:creationId xmlns:a16="http://schemas.microsoft.com/office/drawing/2014/main" id="{F0FDFB26-81F4-4711-A4FD-ACE219B305FF}"/>
              </a:ext>
            </a:extLst>
          </p:cNvPr>
          <p:cNvGrpSpPr/>
          <p:nvPr/>
        </p:nvGrpSpPr>
        <p:grpSpPr>
          <a:xfrm>
            <a:off x="-101600" y="229781"/>
            <a:ext cx="8407400" cy="933118"/>
            <a:chOff x="0" y="286082"/>
            <a:chExt cx="8407400" cy="933118"/>
          </a:xfrm>
        </p:grpSpPr>
        <p:sp>
          <p:nvSpPr>
            <p:cNvPr id="10" name="稻壳儿春秋广告/盗版必究        原创来源：http://chn.docer.com/works?userid=199329941#!/work_time">
              <a:extLst>
                <a:ext uri="{FF2B5EF4-FFF2-40B4-BE49-F238E27FC236}">
                  <a16:creationId xmlns:a16="http://schemas.microsoft.com/office/drawing/2014/main" id="{D19DC7BA-2689-4E94-998C-56F1F502DD7D}"/>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记事本</a:t>
              </a:r>
            </a:p>
          </p:txBody>
        </p:sp>
        <p:sp>
          <p:nvSpPr>
            <p:cNvPr id="11" name="稻壳儿春秋广告/盗版必究        原创来源：http://chn.docer.com/works?userid=199329941#!/work_time">
              <a:extLst>
                <a:ext uri="{FF2B5EF4-FFF2-40B4-BE49-F238E27FC236}">
                  <a16:creationId xmlns:a16="http://schemas.microsoft.com/office/drawing/2014/main" id="{E3A92320-922A-4E0C-896A-3C2C2134797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建立记事本，琐碎信息统一收录</a:t>
              </a:r>
            </a:p>
          </p:txBody>
        </p:sp>
        <p:sp>
          <p:nvSpPr>
            <p:cNvPr id="12" name="稻壳儿春秋广告/盗版必究        原创来源：http://chn.docer.com/works?userid=199329941#!/work_time">
              <a:extLst>
                <a:ext uri="{FF2B5EF4-FFF2-40B4-BE49-F238E27FC236}">
                  <a16:creationId xmlns:a16="http://schemas.microsoft.com/office/drawing/2014/main" id="{5AD09739-AE5F-4862-8A62-A5D82E3CB6DC}"/>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23">
            <a:extLst>
              <a:ext uri="{FF2B5EF4-FFF2-40B4-BE49-F238E27FC236}">
                <a16:creationId xmlns:a16="http://schemas.microsoft.com/office/drawing/2014/main" id="{844FC9EF-CFB8-45B1-860A-9450A11F5E67}"/>
              </a:ext>
            </a:extLst>
          </p:cNvPr>
          <p:cNvSpPr txBox="1">
            <a:spLocks noChangeArrowheads="1"/>
          </p:cNvSpPr>
          <p:nvPr/>
        </p:nvSpPr>
        <p:spPr bwMode="auto">
          <a:xfrm rot="10800000" flipV="1">
            <a:off x="1041400" y="2743200"/>
            <a:ext cx="2590800" cy="664900"/>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Tree>
    <p:extLst>
      <p:ext uri="{BB962C8B-B14F-4D97-AF65-F5344CB8AC3E}">
        <p14:creationId xmlns:p14="http://schemas.microsoft.com/office/powerpoint/2010/main" val="26578652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05C437D-2CA2-4FBC-B2F5-2C899424594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967" y="1752600"/>
            <a:ext cx="16256000" cy="6791158"/>
          </a:xfrm>
          <a:prstGeom prst="rect">
            <a:avLst/>
          </a:prstGeom>
        </p:spPr>
      </p:pic>
      <p:grpSp>
        <p:nvGrpSpPr>
          <p:cNvPr id="7" name="组合 6">
            <a:extLst>
              <a:ext uri="{FF2B5EF4-FFF2-40B4-BE49-F238E27FC236}">
                <a16:creationId xmlns:a16="http://schemas.microsoft.com/office/drawing/2014/main" id="{75E751F9-971F-4020-B73A-8F41FC02865E}"/>
              </a:ext>
            </a:extLst>
          </p:cNvPr>
          <p:cNvGrpSpPr/>
          <p:nvPr/>
        </p:nvGrpSpPr>
        <p:grpSpPr>
          <a:xfrm>
            <a:off x="5918200" y="2222065"/>
            <a:ext cx="2719385" cy="2701982"/>
            <a:chOff x="5694353" y="2730261"/>
            <a:chExt cx="2719385" cy="2701982"/>
          </a:xfrm>
        </p:grpSpPr>
        <p:sp>
          <p:nvSpPr>
            <p:cNvPr id="8" name="文本框 7">
              <a:extLst>
                <a:ext uri="{FF2B5EF4-FFF2-40B4-BE49-F238E27FC236}">
                  <a16:creationId xmlns:a16="http://schemas.microsoft.com/office/drawing/2014/main" id="{AF5B2B50-8012-4685-AC50-3BAC8E8B3B10}"/>
                </a:ext>
              </a:extLst>
            </p:cNvPr>
            <p:cNvSpPr txBox="1">
              <a:spLocks noChangeArrowheads="1"/>
            </p:cNvSpPr>
            <p:nvPr/>
          </p:nvSpPr>
          <p:spPr bwMode="auto">
            <a:xfrm>
              <a:off x="5694353" y="2730261"/>
              <a:ext cx="1747847" cy="846796"/>
            </a:xfrm>
            <a:prstGeom prst="rect">
              <a:avLst/>
            </a:prstGeom>
            <a:noFill/>
            <a:ln w="2857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endParaRPr lang="zh-CN" altLang="en-US" sz="2400"/>
            </a:p>
          </p:txBody>
        </p:sp>
        <p:sp>
          <p:nvSpPr>
            <p:cNvPr id="10" name="矩形 15">
              <a:extLst>
                <a:ext uri="{FF2B5EF4-FFF2-40B4-BE49-F238E27FC236}">
                  <a16:creationId xmlns:a16="http://schemas.microsoft.com/office/drawing/2014/main" id="{E2592464-857B-40A2-9492-5CD62C9613ED}"/>
                </a:ext>
              </a:extLst>
            </p:cNvPr>
            <p:cNvSpPr>
              <a:spLocks noChangeArrowheads="1"/>
            </p:cNvSpPr>
            <p:nvPr/>
          </p:nvSpPr>
          <p:spPr bwMode="auto">
            <a:xfrm>
              <a:off x="5694353" y="4425419"/>
              <a:ext cx="2719385" cy="1006824"/>
            </a:xfrm>
            <a:prstGeom prst="wedgeRoundRectCallout">
              <a:avLst>
                <a:gd name="adj1" fmla="val -18962"/>
                <a:gd name="adj2" fmla="val -97728"/>
                <a:gd name="adj3" fmla="val 16667"/>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所有单篇笔记汇编</a:t>
              </a:r>
              <a:endParaRPr lang="en-US" altLang="zh-CN" sz="2107"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专题笔记汇编</a:t>
              </a:r>
            </a:p>
          </p:txBody>
        </p:sp>
      </p:grpSp>
      <p:sp>
        <p:nvSpPr>
          <p:cNvPr id="11" name="矩形 15">
            <a:extLst>
              <a:ext uri="{FF2B5EF4-FFF2-40B4-BE49-F238E27FC236}">
                <a16:creationId xmlns:a16="http://schemas.microsoft.com/office/drawing/2014/main" id="{8FA29459-28DF-4CD9-B617-4D97A93998E5}"/>
              </a:ext>
            </a:extLst>
          </p:cNvPr>
          <p:cNvSpPr>
            <a:spLocks noChangeArrowheads="1"/>
          </p:cNvSpPr>
          <p:nvPr/>
        </p:nvSpPr>
        <p:spPr bwMode="auto">
          <a:xfrm>
            <a:off x="9880600" y="1643121"/>
            <a:ext cx="3066792" cy="1006824"/>
          </a:xfrm>
          <a:prstGeom prst="wedgeRoundRectCallout">
            <a:avLst>
              <a:gd name="adj1" fmla="val -61655"/>
              <a:gd name="adj2" fmla="val 30880"/>
              <a:gd name="adj3" fmla="val 16667"/>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lvl1pPr>
              <a:lnSpc>
                <a:spcPct val="90000"/>
              </a:lnSpc>
              <a:spcBef>
                <a:spcPct val="30000"/>
              </a:spcBef>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ct val="30000"/>
              </a:spcBef>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ct val="30000"/>
              </a:spcBef>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ct val="30000"/>
              </a:spcBef>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ct val="300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所有个人创作</a:t>
            </a:r>
            <a:endParaRPr lang="en-US" altLang="zh-CN" sz="2107" b="1" noProof="1">
              <a:solidFill>
                <a:prstClr val="white"/>
              </a:solidFill>
              <a:ea typeface="微软雅黑" panose="020B0503020204020204" charset="-122"/>
            </a:endParaRPr>
          </a:p>
          <a:p>
            <a:pPr algn="ctr" fontAlgn="auto">
              <a:lnSpc>
                <a:spcPct val="100000"/>
              </a:lnSpc>
              <a:spcBef>
                <a:spcPct val="0"/>
              </a:spcBef>
              <a:buFont typeface="Arial" panose="020B0604020202020204" pitchFamily="34" charset="0"/>
              <a:buNone/>
              <a:defRPr/>
            </a:pPr>
            <a:r>
              <a:rPr lang="zh-CN" altLang="en-US" sz="2107" b="1" noProof="1">
                <a:solidFill>
                  <a:prstClr val="white"/>
                </a:solidFill>
                <a:ea typeface="微软雅黑" panose="020B0503020204020204" charset="-122"/>
              </a:rPr>
              <a:t>包括思维导图和文档</a:t>
            </a:r>
          </a:p>
        </p:txBody>
      </p:sp>
      <p:grpSp>
        <p:nvGrpSpPr>
          <p:cNvPr id="12" name="组合 11">
            <a:extLst>
              <a:ext uri="{FF2B5EF4-FFF2-40B4-BE49-F238E27FC236}">
                <a16:creationId xmlns:a16="http://schemas.microsoft.com/office/drawing/2014/main" id="{C37C0F9C-E8B1-4FEC-9E5A-3F06E1CC0A45}"/>
              </a:ext>
            </a:extLst>
          </p:cNvPr>
          <p:cNvGrpSpPr/>
          <p:nvPr/>
        </p:nvGrpSpPr>
        <p:grpSpPr>
          <a:xfrm>
            <a:off x="-101600" y="229781"/>
            <a:ext cx="8407400" cy="933118"/>
            <a:chOff x="0" y="286082"/>
            <a:chExt cx="8407400" cy="933118"/>
          </a:xfrm>
        </p:grpSpPr>
        <p:sp>
          <p:nvSpPr>
            <p:cNvPr id="13" name="稻壳儿春秋广告/盗版必究        原创来源：http://chn.docer.com/works?userid=199329941#!/work_time">
              <a:extLst>
                <a:ext uri="{FF2B5EF4-FFF2-40B4-BE49-F238E27FC236}">
                  <a16:creationId xmlns:a16="http://schemas.microsoft.com/office/drawing/2014/main" id="{DF1B3CD8-C766-4450-9A93-111A73C39441}"/>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我的成果</a:t>
              </a:r>
            </a:p>
          </p:txBody>
        </p:sp>
        <p:sp>
          <p:nvSpPr>
            <p:cNvPr id="14" name="稻壳儿春秋广告/盗版必究        原创来源：http://chn.docer.com/works?userid=199329941#!/work_time">
              <a:extLst>
                <a:ext uri="{FF2B5EF4-FFF2-40B4-BE49-F238E27FC236}">
                  <a16:creationId xmlns:a16="http://schemas.microsoft.com/office/drawing/2014/main" id="{6E1F13C9-8BA5-49C4-B071-A24966EB907B}"/>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自己汇编的文档、创作内容统一管理</a:t>
              </a:r>
            </a:p>
          </p:txBody>
        </p:sp>
        <p:sp>
          <p:nvSpPr>
            <p:cNvPr id="15" name="稻壳儿春秋广告/盗版必究        原创来源：http://chn.docer.com/works?userid=199329941#!/work_time">
              <a:extLst>
                <a:ext uri="{FF2B5EF4-FFF2-40B4-BE49-F238E27FC236}">
                  <a16:creationId xmlns:a16="http://schemas.microsoft.com/office/drawing/2014/main" id="{C0516BB3-0C99-40F6-B4AE-3DEDDF161DFF}"/>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456484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565D7B0-087C-403F-9045-A7F16F75EE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2189041"/>
            <a:ext cx="16256000" cy="6957520"/>
          </a:xfrm>
          <a:prstGeom prst="rect">
            <a:avLst/>
          </a:prstGeom>
        </p:spPr>
      </p:pic>
      <p:grpSp>
        <p:nvGrpSpPr>
          <p:cNvPr id="3" name="组合 2">
            <a:extLst>
              <a:ext uri="{FF2B5EF4-FFF2-40B4-BE49-F238E27FC236}">
                <a16:creationId xmlns:a16="http://schemas.microsoft.com/office/drawing/2014/main" id="{1EE645F4-F77D-4855-9E2E-082EF42F242E}"/>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FD2839BD-59A0-4DFF-B2E8-B6E7011632F7}"/>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我的学术成果</a:t>
              </a:r>
            </a:p>
          </p:txBody>
        </p:sp>
        <p:sp>
          <p:nvSpPr>
            <p:cNvPr id="5" name="稻壳儿春秋广告/盗版必究        原创来源：http://chn.docer.com/works?userid=199329941#!/work_time">
              <a:extLst>
                <a:ext uri="{FF2B5EF4-FFF2-40B4-BE49-F238E27FC236}">
                  <a16:creationId xmlns:a16="http://schemas.microsoft.com/office/drawing/2014/main" id="{1A249505-ED9D-44C0-BDBB-00C451E9B98A}"/>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作者认证与认领成果完成后即可免费阅读全文。</a:t>
              </a:r>
            </a:p>
          </p:txBody>
        </p:sp>
        <p:sp>
          <p:nvSpPr>
            <p:cNvPr id="6" name="稻壳儿春秋广告/盗版必究        原创来源：http://chn.docer.com/works?userid=199329941#!/work_time">
              <a:extLst>
                <a:ext uri="{FF2B5EF4-FFF2-40B4-BE49-F238E27FC236}">
                  <a16:creationId xmlns:a16="http://schemas.microsoft.com/office/drawing/2014/main" id="{75ECDAE7-4F98-436C-837C-497F1E95A02B}"/>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C0FC32BA-CEE4-49AE-9BDC-5738FF9692A2}"/>
              </a:ext>
            </a:extLst>
          </p:cNvPr>
          <p:cNvGrpSpPr>
            <a:grpSpLocks/>
          </p:cNvGrpSpPr>
          <p:nvPr/>
        </p:nvGrpSpPr>
        <p:grpSpPr bwMode="auto">
          <a:xfrm>
            <a:off x="9194800" y="7083585"/>
            <a:ext cx="5511800" cy="1679415"/>
            <a:chOff x="651494" y="34615970"/>
            <a:chExt cx="20710252" cy="12939328"/>
          </a:xfrm>
        </p:grpSpPr>
        <p:sp>
          <p:nvSpPr>
            <p:cNvPr id="8" name="文本框 23">
              <a:extLst>
                <a:ext uri="{FF2B5EF4-FFF2-40B4-BE49-F238E27FC236}">
                  <a16:creationId xmlns:a16="http://schemas.microsoft.com/office/drawing/2014/main" id="{DE16DF54-5394-4817-8F83-219C42EB46CD}"/>
                </a:ext>
              </a:extLst>
            </p:cNvPr>
            <p:cNvSpPr txBox="1">
              <a:spLocks noChangeArrowheads="1"/>
            </p:cNvSpPr>
            <p:nvPr/>
          </p:nvSpPr>
          <p:spPr bwMode="auto">
            <a:xfrm>
              <a:off x="651494" y="42271440"/>
              <a:ext cx="5726337" cy="5283858"/>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9" name="矩形标注">
              <a:extLst>
                <a:ext uri="{FF2B5EF4-FFF2-40B4-BE49-F238E27FC236}">
                  <a16:creationId xmlns:a16="http://schemas.microsoft.com/office/drawing/2014/main" id="{58125FB2-4E2D-4BF1-9CB3-39205A5CFBC3}"/>
                </a:ext>
              </a:extLst>
            </p:cNvPr>
            <p:cNvSpPr/>
            <p:nvPr/>
          </p:nvSpPr>
          <p:spPr>
            <a:xfrm>
              <a:off x="12199607" y="34615970"/>
              <a:ext cx="9162139" cy="11154812"/>
            </a:xfrm>
            <a:prstGeom prst="wedgeRectCallout">
              <a:avLst>
                <a:gd name="adj1" fmla="val -80471"/>
                <a:gd name="adj2" fmla="val 31024"/>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认证成为作者可以认领自己的作品</a:t>
              </a:r>
            </a:p>
          </p:txBody>
        </p:sp>
      </p:grpSp>
      <p:pic>
        <p:nvPicPr>
          <p:cNvPr id="10" name="图片 9">
            <a:extLst>
              <a:ext uri="{FF2B5EF4-FFF2-40B4-BE49-F238E27FC236}">
                <a16:creationId xmlns:a16="http://schemas.microsoft.com/office/drawing/2014/main" id="{2FEB75B2-43C4-4FE1-860C-B60B0E1FBA7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54862" y="839632"/>
            <a:ext cx="9970938" cy="61153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38968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BA9BF3-1D23-4AFD-BC72-A605CC022A7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8397" y="1295400"/>
            <a:ext cx="15597247" cy="9144000"/>
          </a:xfrm>
          <a:prstGeom prst="rect">
            <a:avLst/>
          </a:prstGeom>
        </p:spPr>
      </p:pic>
      <p:grpSp>
        <p:nvGrpSpPr>
          <p:cNvPr id="8" name="组合 7">
            <a:extLst>
              <a:ext uri="{FF2B5EF4-FFF2-40B4-BE49-F238E27FC236}">
                <a16:creationId xmlns:a16="http://schemas.microsoft.com/office/drawing/2014/main" id="{EB2B4BAA-CE5B-4390-8551-A6C2642C2647}"/>
              </a:ext>
            </a:extLst>
          </p:cNvPr>
          <p:cNvGrpSpPr>
            <a:grpSpLocks/>
          </p:cNvGrpSpPr>
          <p:nvPr/>
        </p:nvGrpSpPr>
        <p:grpSpPr bwMode="auto">
          <a:xfrm>
            <a:off x="965200" y="2438400"/>
            <a:ext cx="5181600" cy="6400800"/>
            <a:chOff x="-1783349" y="2224386"/>
            <a:chExt cx="4163427" cy="5144117"/>
          </a:xfrm>
        </p:grpSpPr>
        <p:sp>
          <p:nvSpPr>
            <p:cNvPr id="9" name="文本框 23">
              <a:extLst>
                <a:ext uri="{FF2B5EF4-FFF2-40B4-BE49-F238E27FC236}">
                  <a16:creationId xmlns:a16="http://schemas.microsoft.com/office/drawing/2014/main" id="{AD752B03-4A34-41AD-AB20-9CB4AB2E896D}"/>
                </a:ext>
              </a:extLst>
            </p:cNvPr>
            <p:cNvSpPr txBox="1">
              <a:spLocks noChangeArrowheads="1"/>
            </p:cNvSpPr>
            <p:nvPr/>
          </p:nvSpPr>
          <p:spPr bwMode="auto">
            <a:xfrm>
              <a:off x="499533" y="2224386"/>
              <a:ext cx="1880545" cy="5144117"/>
            </a:xfrm>
            <a:prstGeom prst="rect">
              <a:avLst/>
            </a:prstGeom>
            <a:noFill/>
            <a:ln w="2857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0" name="矩形标注">
              <a:extLst>
                <a:ext uri="{FF2B5EF4-FFF2-40B4-BE49-F238E27FC236}">
                  <a16:creationId xmlns:a16="http://schemas.microsoft.com/office/drawing/2014/main" id="{5FF79CEB-95BF-444B-835A-084DF1D8E965}"/>
                </a:ext>
              </a:extLst>
            </p:cNvPr>
            <p:cNvSpPr/>
            <p:nvPr/>
          </p:nvSpPr>
          <p:spPr>
            <a:xfrm>
              <a:off x="-1783349" y="4954273"/>
              <a:ext cx="2168952" cy="841582"/>
            </a:xfrm>
            <a:prstGeom prst="wedgeRectCallout">
              <a:avLst>
                <a:gd name="adj1" fmla="val 40408"/>
                <a:gd name="adj2" fmla="val -94559"/>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655" b="1" dirty="0">
                  <a:solidFill>
                    <a:schemeClr val="bg1"/>
                  </a:solidFill>
                  <a:latin typeface="微软雅黑" panose="020B0503020204020204" pitchFamily="34" charset="-122"/>
                  <a:ea typeface="微软雅黑" panose="020B0503020204020204" pitchFamily="34" charset="-122"/>
                </a:rPr>
                <a:t>我订阅的内容</a:t>
              </a:r>
            </a:p>
          </p:txBody>
        </p:sp>
      </p:grpSp>
      <p:grpSp>
        <p:nvGrpSpPr>
          <p:cNvPr id="11" name="组合 10">
            <a:extLst>
              <a:ext uri="{FF2B5EF4-FFF2-40B4-BE49-F238E27FC236}">
                <a16:creationId xmlns:a16="http://schemas.microsoft.com/office/drawing/2014/main" id="{B5843963-C405-40F9-A9A0-6C30059679CB}"/>
              </a:ext>
            </a:extLst>
          </p:cNvPr>
          <p:cNvGrpSpPr>
            <a:grpSpLocks/>
          </p:cNvGrpSpPr>
          <p:nvPr/>
        </p:nvGrpSpPr>
        <p:grpSpPr bwMode="auto">
          <a:xfrm>
            <a:off x="11023600" y="1447800"/>
            <a:ext cx="4630901" cy="919317"/>
            <a:chOff x="2154129" y="2275834"/>
            <a:chExt cx="3720939" cy="738825"/>
          </a:xfrm>
        </p:grpSpPr>
        <p:sp>
          <p:nvSpPr>
            <p:cNvPr id="12" name="文本框 23">
              <a:extLst>
                <a:ext uri="{FF2B5EF4-FFF2-40B4-BE49-F238E27FC236}">
                  <a16:creationId xmlns:a16="http://schemas.microsoft.com/office/drawing/2014/main" id="{9D710559-4643-45DC-991A-2BEAB7178D09}"/>
                </a:ext>
              </a:extLst>
            </p:cNvPr>
            <p:cNvSpPr txBox="1">
              <a:spLocks noChangeArrowheads="1"/>
            </p:cNvSpPr>
            <p:nvPr/>
          </p:nvSpPr>
          <p:spPr bwMode="auto">
            <a:xfrm>
              <a:off x="4717762" y="2603762"/>
              <a:ext cx="1157306" cy="410897"/>
            </a:xfrm>
            <a:prstGeom prst="rect">
              <a:avLst/>
            </a:prstGeom>
            <a:noFill/>
            <a:ln w="2857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a:p>
          </p:txBody>
        </p:sp>
        <p:sp>
          <p:nvSpPr>
            <p:cNvPr id="13" name="矩形标注">
              <a:extLst>
                <a:ext uri="{FF2B5EF4-FFF2-40B4-BE49-F238E27FC236}">
                  <a16:creationId xmlns:a16="http://schemas.microsoft.com/office/drawing/2014/main" id="{BA562AEA-09BB-4BFB-851C-8B3A0A7AB78F}"/>
                </a:ext>
              </a:extLst>
            </p:cNvPr>
            <p:cNvSpPr/>
            <p:nvPr/>
          </p:nvSpPr>
          <p:spPr>
            <a:xfrm>
              <a:off x="2154129" y="2275834"/>
              <a:ext cx="2207751" cy="655857"/>
            </a:xfrm>
            <a:prstGeom prst="wedgeRectCallout">
              <a:avLst>
                <a:gd name="adj1" fmla="val 62496"/>
                <a:gd name="adj2" fmla="val 33638"/>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655" b="1" dirty="0">
                  <a:solidFill>
                    <a:schemeClr val="bg1"/>
                  </a:solidFill>
                  <a:latin typeface="微软雅黑" panose="020B0503020204020204" pitchFamily="34" charset="-122"/>
                  <a:ea typeface="微软雅黑" panose="020B0503020204020204" pitchFamily="34" charset="-122"/>
                </a:rPr>
                <a:t>添加新的订阅源</a:t>
              </a:r>
            </a:p>
          </p:txBody>
        </p:sp>
      </p:grpSp>
      <p:grpSp>
        <p:nvGrpSpPr>
          <p:cNvPr id="14" name="组合 13">
            <a:extLst>
              <a:ext uri="{FF2B5EF4-FFF2-40B4-BE49-F238E27FC236}">
                <a16:creationId xmlns:a16="http://schemas.microsoft.com/office/drawing/2014/main" id="{55E6F046-BA11-48D9-BB06-E910174FFB42}"/>
              </a:ext>
            </a:extLst>
          </p:cNvPr>
          <p:cNvGrpSpPr/>
          <p:nvPr/>
        </p:nvGrpSpPr>
        <p:grpSpPr>
          <a:xfrm>
            <a:off x="-101600" y="229781"/>
            <a:ext cx="8407400" cy="933118"/>
            <a:chOff x="0" y="286082"/>
            <a:chExt cx="8407400" cy="933118"/>
          </a:xfrm>
        </p:grpSpPr>
        <p:sp>
          <p:nvSpPr>
            <p:cNvPr id="15" name="稻壳儿春秋广告/盗版必究        原创来源：http://chn.docer.com/works?userid=199329941#!/work_time">
              <a:extLst>
                <a:ext uri="{FF2B5EF4-FFF2-40B4-BE49-F238E27FC236}">
                  <a16:creationId xmlns:a16="http://schemas.microsoft.com/office/drawing/2014/main" id="{BA56695E-F2E5-4E3B-8565-E518EEDB0638}"/>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订阅推送</a:t>
              </a:r>
            </a:p>
          </p:txBody>
        </p:sp>
        <p:sp>
          <p:nvSpPr>
            <p:cNvPr id="16" name="稻壳儿春秋广告/盗版必究        原创来源：http://chn.docer.com/works?userid=199329941#!/work_time">
              <a:extLst>
                <a:ext uri="{FF2B5EF4-FFF2-40B4-BE49-F238E27FC236}">
                  <a16:creationId xmlns:a16="http://schemas.microsoft.com/office/drawing/2014/main" id="{3786CE7A-A963-4106-9DBF-CDA4C02A1069}"/>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可以订阅多种不同的学术推送，订阅后会在主页显示</a:t>
              </a:r>
            </a:p>
          </p:txBody>
        </p:sp>
        <p:sp>
          <p:nvSpPr>
            <p:cNvPr id="17" name="稻壳儿春秋广告/盗版必究        原创来源：http://chn.docer.com/works?userid=199329941#!/work_time">
              <a:extLst>
                <a:ext uri="{FF2B5EF4-FFF2-40B4-BE49-F238E27FC236}">
                  <a16:creationId xmlns:a16="http://schemas.microsoft.com/office/drawing/2014/main" id="{FA20B287-12EB-49F5-BB0D-891C6CDBC987}"/>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194329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19CF78C-8B7D-414A-A269-54D12BCCC39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795" y="1431456"/>
            <a:ext cx="16256000" cy="7599205"/>
          </a:xfrm>
          <a:prstGeom prst="rect">
            <a:avLst/>
          </a:prstGeom>
        </p:spPr>
      </p:pic>
      <p:grpSp>
        <p:nvGrpSpPr>
          <p:cNvPr id="3" name="组合 2"/>
          <p:cNvGrpSpPr/>
          <p:nvPr/>
        </p:nvGrpSpPr>
        <p:grpSpPr>
          <a:xfrm>
            <a:off x="-101600" y="229781"/>
            <a:ext cx="8407400" cy="933118"/>
            <a:chOff x="0" y="286082"/>
            <a:chExt cx="8407400" cy="933118"/>
          </a:xfrm>
        </p:grpSpPr>
        <p:sp>
          <p:nvSpPr>
            <p:cNvPr id="4" name="稻壳儿春秋广告/盗版必究        原创来源：http://chn.docer.com/works?userid=199329941#!/work_time"/>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订阅推送</a:t>
              </a:r>
            </a:p>
          </p:txBody>
        </p:sp>
        <p:sp>
          <p:nvSpPr>
            <p:cNvPr id="5" name="稻壳儿春秋广告/盗版必究        原创来源：http://chn.docer.com/works?userid=199329941#!/work_time"/>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可以订阅多种不同的学术推送，订阅后会在主页显示</a:t>
              </a:r>
            </a:p>
          </p:txBody>
        </p:sp>
        <p:sp>
          <p:nvSpPr>
            <p:cNvPr id="6"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bwMode="auto">
          <a:xfrm>
            <a:off x="736600" y="2129409"/>
            <a:ext cx="11919573" cy="6859637"/>
            <a:chOff x="499533" y="2558627"/>
            <a:chExt cx="9577403" cy="5512869"/>
          </a:xfrm>
        </p:grpSpPr>
        <p:sp>
          <p:nvSpPr>
            <p:cNvPr id="8" name="文本框 23"/>
            <p:cNvSpPr txBox="1">
              <a:spLocks noChangeArrowheads="1"/>
            </p:cNvSpPr>
            <p:nvPr/>
          </p:nvSpPr>
          <p:spPr bwMode="auto">
            <a:xfrm>
              <a:off x="499533" y="2558627"/>
              <a:ext cx="8694215" cy="5512869"/>
            </a:xfrm>
            <a:prstGeom prst="rect">
              <a:avLst/>
            </a:prstGeom>
            <a:noFill/>
            <a:ln w="28575">
              <a:solidFill>
                <a:srgbClr val="00B0F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5" dirty="0"/>
            </a:p>
          </p:txBody>
        </p:sp>
        <p:sp>
          <p:nvSpPr>
            <p:cNvPr id="9" name="矩形标注"/>
            <p:cNvSpPr/>
            <p:nvPr/>
          </p:nvSpPr>
          <p:spPr>
            <a:xfrm>
              <a:off x="7907984" y="3603066"/>
              <a:ext cx="2168952" cy="841582"/>
            </a:xfrm>
            <a:prstGeom prst="wedgeRectCallout">
              <a:avLst>
                <a:gd name="adj1" fmla="val -42128"/>
                <a:gd name="adj2" fmla="val 7661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首页显示我的订阅</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2400" b="1" dirty="0">
                  <a:solidFill>
                    <a:schemeClr val="bg1"/>
                  </a:solidFill>
                  <a:latin typeface="微软雅黑" panose="020B0503020204020204" pitchFamily="34" charset="-122"/>
                  <a:ea typeface="微软雅黑" panose="020B0503020204020204" pitchFamily="34" charset="-122"/>
                </a:rPr>
                <a:t>并且实时更新</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900000">
            <a:off x="5722091" y="1861292"/>
            <a:ext cx="4572000" cy="4572000"/>
          </a:xfrm>
          <a:prstGeom prst="rect">
            <a:avLst/>
          </a:prstGeom>
        </p:spPr>
      </p:pic>
      <p:sp>
        <p:nvSpPr>
          <p:cNvPr id="3" name="TextBox 3"/>
          <p:cNvSpPr txBox="1"/>
          <p:nvPr/>
        </p:nvSpPr>
        <p:spPr>
          <a:xfrm>
            <a:off x="4328636" y="2667000"/>
            <a:ext cx="7358909" cy="1701800"/>
          </a:xfrm>
          <a:prstGeom prst="rect">
            <a:avLst/>
          </a:prstGeom>
        </p:spPr>
        <p:txBody>
          <a:bodyPr lIns="0" tIns="0" rIns="0" bIns="0" rtlCol="0" anchor="t"/>
          <a:lstStyle/>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第八步</a:t>
            </a:r>
            <a:endParaRPr lang="en-US" altLang="zh-CN" sz="6000" b="1" dirty="0">
              <a:solidFill>
                <a:srgbClr val="556878"/>
              </a:solidFill>
              <a:latin typeface="华文中宋" panose="02010600040101010101" pitchFamily="2" charset="-122"/>
              <a:ea typeface="华文中宋" panose="02010600040101010101" pitchFamily="2" charset="-122"/>
            </a:endParaRPr>
          </a:p>
          <a:p>
            <a:pPr algn="ctr">
              <a:lnSpc>
                <a:spcPct val="150000"/>
              </a:lnSpc>
            </a:pPr>
            <a:r>
              <a:rPr lang="zh-CN" altLang="en-US" sz="6000" b="1" dirty="0">
                <a:solidFill>
                  <a:srgbClr val="556878"/>
                </a:solidFill>
                <a:latin typeface="华文中宋" panose="02010600040101010101" pitchFamily="2" charset="-122"/>
                <a:ea typeface="华文中宋" panose="02010600040101010101" pitchFamily="2" charset="-122"/>
              </a:rPr>
              <a:t>如何进行团队学习</a:t>
            </a:r>
          </a:p>
        </p:txBody>
      </p:sp>
      <p:pic>
        <p:nvPicPr>
          <p:cNvPr id="5"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 y="2514600"/>
            <a:ext cx="3327400" cy="33274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9377" y="2590800"/>
            <a:ext cx="3327400" cy="3327400"/>
          </a:xfrm>
          <a:prstGeom prst="rect">
            <a:avLst/>
          </a:prstGeom>
        </p:spPr>
      </p:pic>
    </p:spTree>
    <p:extLst>
      <p:ext uri="{BB962C8B-B14F-4D97-AF65-F5344CB8AC3E}">
        <p14:creationId xmlns:p14="http://schemas.microsoft.com/office/powerpoint/2010/main" val="5680329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244A0537-B92C-4A5C-811E-CA97397282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10664" y="1066800"/>
            <a:ext cx="13872705" cy="8077200"/>
          </a:xfrm>
          <a:prstGeom prst="rect">
            <a:avLst/>
          </a:prstGeom>
        </p:spPr>
      </p:pic>
      <p:grpSp>
        <p:nvGrpSpPr>
          <p:cNvPr id="3" name="组合 2">
            <a:extLst>
              <a:ext uri="{FF2B5EF4-FFF2-40B4-BE49-F238E27FC236}">
                <a16:creationId xmlns:a16="http://schemas.microsoft.com/office/drawing/2014/main" id="{C9888B5B-D6C0-4FBC-828E-6E3B73F6F157}"/>
              </a:ext>
            </a:extLst>
          </p:cNvPr>
          <p:cNvGrpSpPr/>
          <p:nvPr/>
        </p:nvGrpSpPr>
        <p:grpSpPr>
          <a:xfrm>
            <a:off x="-101600" y="229782"/>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E2EE38F0-AA94-4BCE-9858-2235D2CFDE71}"/>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群组学习</a:t>
              </a:r>
            </a:p>
          </p:txBody>
        </p:sp>
        <p:sp>
          <p:nvSpPr>
            <p:cNvPr id="5" name="稻壳儿春秋广告/盗版必究        原创来源：http://chn.docer.com/works?userid=199329941#!/work_time">
              <a:extLst>
                <a:ext uri="{FF2B5EF4-FFF2-40B4-BE49-F238E27FC236}">
                  <a16:creationId xmlns:a16="http://schemas.microsoft.com/office/drawing/2014/main" id="{A053E0D3-D8CE-4653-8915-5ADD7F3B7DA5}"/>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左侧下方“团队”板块</a:t>
              </a:r>
            </a:p>
          </p:txBody>
        </p:sp>
        <p:sp>
          <p:nvSpPr>
            <p:cNvPr id="6" name="稻壳儿春秋广告/盗版必究        原创来源：http://chn.docer.com/works?userid=199329941#!/work_time">
              <a:extLst>
                <a:ext uri="{FF2B5EF4-FFF2-40B4-BE49-F238E27FC236}">
                  <a16:creationId xmlns:a16="http://schemas.microsoft.com/office/drawing/2014/main" id="{F380228B-D378-4A87-80CE-48A51AA5FEFD}"/>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BB04A1C1-660E-4D41-98AF-84FF94C90929}"/>
              </a:ext>
            </a:extLst>
          </p:cNvPr>
          <p:cNvGrpSpPr/>
          <p:nvPr/>
        </p:nvGrpSpPr>
        <p:grpSpPr>
          <a:xfrm>
            <a:off x="1210661" y="5409405"/>
            <a:ext cx="2878739" cy="1981995"/>
            <a:chOff x="5305878" y="5140289"/>
            <a:chExt cx="2878738" cy="1981994"/>
          </a:xfrm>
        </p:grpSpPr>
        <p:sp>
          <p:nvSpPr>
            <p:cNvPr id="14" name="矩形标注">
              <a:extLst>
                <a:ext uri="{FF2B5EF4-FFF2-40B4-BE49-F238E27FC236}">
                  <a16:creationId xmlns:a16="http://schemas.microsoft.com/office/drawing/2014/main" id="{9067C345-3D58-46A5-B696-264A7EF60869}"/>
                </a:ext>
              </a:extLst>
            </p:cNvPr>
            <p:cNvSpPr/>
            <p:nvPr/>
          </p:nvSpPr>
          <p:spPr bwMode="auto">
            <a:xfrm>
              <a:off x="6203416" y="5903083"/>
              <a:ext cx="1981200" cy="1219200"/>
            </a:xfrm>
            <a:prstGeom prst="wedgeRectCallout">
              <a:avLst>
                <a:gd name="adj1" fmla="val -58051"/>
                <a:gd name="adj2" fmla="val -37175"/>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点击“团队”</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12" name="文本框 23">
              <a:extLst>
                <a:ext uri="{FF2B5EF4-FFF2-40B4-BE49-F238E27FC236}">
                  <a16:creationId xmlns:a16="http://schemas.microsoft.com/office/drawing/2014/main" id="{143501BB-9CF0-44C7-B95F-A84182D6854B}"/>
                </a:ext>
              </a:extLst>
            </p:cNvPr>
            <p:cNvSpPr txBox="1">
              <a:spLocks noChangeArrowheads="1"/>
            </p:cNvSpPr>
            <p:nvPr/>
          </p:nvSpPr>
          <p:spPr bwMode="auto">
            <a:xfrm>
              <a:off x="5305878" y="5140289"/>
              <a:ext cx="592738" cy="838994"/>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grpSp>
        <p:nvGrpSpPr>
          <p:cNvPr id="15" name="组合 14">
            <a:extLst>
              <a:ext uri="{FF2B5EF4-FFF2-40B4-BE49-F238E27FC236}">
                <a16:creationId xmlns:a16="http://schemas.microsoft.com/office/drawing/2014/main" id="{444D59C9-1666-4873-A085-0EA24BBACB67}"/>
              </a:ext>
            </a:extLst>
          </p:cNvPr>
          <p:cNvGrpSpPr>
            <a:grpSpLocks/>
          </p:cNvGrpSpPr>
          <p:nvPr/>
        </p:nvGrpSpPr>
        <p:grpSpPr bwMode="auto">
          <a:xfrm>
            <a:off x="1879600" y="1676401"/>
            <a:ext cx="13411200" cy="3632984"/>
            <a:chOff x="-921544" y="995657"/>
            <a:chExt cx="12183421" cy="3301066"/>
          </a:xfrm>
        </p:grpSpPr>
        <p:sp>
          <p:nvSpPr>
            <p:cNvPr id="16" name="文本框 23">
              <a:extLst>
                <a:ext uri="{FF2B5EF4-FFF2-40B4-BE49-F238E27FC236}">
                  <a16:creationId xmlns:a16="http://schemas.microsoft.com/office/drawing/2014/main" id="{A33A6C0B-D516-44C1-9831-045CDD281DE3}"/>
                </a:ext>
              </a:extLst>
            </p:cNvPr>
            <p:cNvSpPr txBox="1">
              <a:spLocks noChangeArrowheads="1"/>
            </p:cNvSpPr>
            <p:nvPr/>
          </p:nvSpPr>
          <p:spPr bwMode="auto">
            <a:xfrm>
              <a:off x="-921544" y="995657"/>
              <a:ext cx="12183421" cy="2077145"/>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7" name="矩形标注">
              <a:extLst>
                <a:ext uri="{FF2B5EF4-FFF2-40B4-BE49-F238E27FC236}">
                  <a16:creationId xmlns:a16="http://schemas.microsoft.com/office/drawing/2014/main" id="{3F7DA39F-E8A8-4D68-A9F3-E61387995887}"/>
                </a:ext>
              </a:extLst>
            </p:cNvPr>
            <p:cNvSpPr/>
            <p:nvPr/>
          </p:nvSpPr>
          <p:spPr>
            <a:xfrm>
              <a:off x="1689794" y="3295689"/>
              <a:ext cx="3184304" cy="1001034"/>
            </a:xfrm>
            <a:prstGeom prst="wedgeRectCallout">
              <a:avLst>
                <a:gd name="adj1" fmla="val -99"/>
                <a:gd name="adj2" fmla="val -97148"/>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此处显示我加入的团队</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可以加入多个团队</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3" name="组合 773">
            <a:extLst>
              <a:ext uri="{FF2B5EF4-FFF2-40B4-BE49-F238E27FC236}">
                <a16:creationId xmlns:a16="http://schemas.microsoft.com/office/drawing/2014/main" id="{C0AB3F4F-DB9A-4C0C-9A95-06F88584A06E}"/>
              </a:ext>
            </a:extLst>
          </p:cNvPr>
          <p:cNvGrpSpPr>
            <a:grpSpLocks/>
          </p:cNvGrpSpPr>
          <p:nvPr/>
        </p:nvGrpSpPr>
        <p:grpSpPr bwMode="auto">
          <a:xfrm>
            <a:off x="9916584" y="4716992"/>
            <a:ext cx="5471584" cy="4129617"/>
            <a:chOff x="6719888" y="2131781"/>
            <a:chExt cx="5472112" cy="4130676"/>
          </a:xfrm>
        </p:grpSpPr>
        <p:sp>
          <p:nvSpPr>
            <p:cNvPr id="19" name="AutoShape 380">
              <a:extLst>
                <a:ext uri="{FF2B5EF4-FFF2-40B4-BE49-F238E27FC236}">
                  <a16:creationId xmlns:a16="http://schemas.microsoft.com/office/drawing/2014/main" id="{CFFB0C3E-F938-4C84-A95E-1DFE45478095}"/>
                </a:ext>
              </a:extLst>
            </p:cNvPr>
            <p:cNvSpPr>
              <a:spLocks noChangeAspect="1" noChangeArrowheads="1" noTextEdit="1"/>
            </p:cNvSpPr>
            <p:nvPr/>
          </p:nvSpPr>
          <p:spPr bwMode="auto">
            <a:xfrm>
              <a:off x="6719888" y="2131781"/>
              <a:ext cx="5472112" cy="4128558"/>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0" name="Freeform 383">
              <a:extLst>
                <a:ext uri="{FF2B5EF4-FFF2-40B4-BE49-F238E27FC236}">
                  <a16:creationId xmlns:a16="http://schemas.microsoft.com/office/drawing/2014/main" id="{7C4D7FA5-D2C8-435F-96A7-329FFD36A10A}"/>
                </a:ext>
              </a:extLst>
            </p:cNvPr>
            <p:cNvSpPr>
              <a:spLocks noChangeArrowheads="1"/>
            </p:cNvSpPr>
            <p:nvPr/>
          </p:nvSpPr>
          <p:spPr bwMode="auto">
            <a:xfrm>
              <a:off x="9183926" y="4539049"/>
              <a:ext cx="548270" cy="698679"/>
            </a:xfrm>
            <a:custGeom>
              <a:avLst/>
              <a:gdLst>
                <a:gd name="T0" fmla="*/ 258 w 276"/>
                <a:gd name="T1" fmla="*/ 351 h 351"/>
                <a:gd name="T2" fmla="*/ 18 w 276"/>
                <a:gd name="T3" fmla="*/ 351 h 351"/>
                <a:gd name="T4" fmla="*/ 0 w 276"/>
                <a:gd name="T5" fmla="*/ 333 h 351"/>
                <a:gd name="T6" fmla="*/ 0 w 276"/>
                <a:gd name="T7" fmla="*/ 18 h 351"/>
                <a:gd name="T8" fmla="*/ 18 w 276"/>
                <a:gd name="T9" fmla="*/ 0 h 351"/>
                <a:gd name="T10" fmla="*/ 258 w 276"/>
                <a:gd name="T11" fmla="*/ 0 h 351"/>
                <a:gd name="T12" fmla="*/ 276 w 276"/>
                <a:gd name="T13" fmla="*/ 18 h 351"/>
                <a:gd name="T14" fmla="*/ 276 w 276"/>
                <a:gd name="T15" fmla="*/ 333 h 351"/>
                <a:gd name="T16" fmla="*/ 258 w 276"/>
                <a:gd name="T1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351">
                  <a:moveTo>
                    <a:pt x="258" y="351"/>
                  </a:moveTo>
                  <a:cubicBezTo>
                    <a:pt x="18" y="351"/>
                    <a:pt x="18" y="351"/>
                    <a:pt x="18" y="351"/>
                  </a:cubicBezTo>
                  <a:cubicBezTo>
                    <a:pt x="8" y="351"/>
                    <a:pt x="0" y="343"/>
                    <a:pt x="0" y="333"/>
                  </a:cubicBezTo>
                  <a:cubicBezTo>
                    <a:pt x="0" y="18"/>
                    <a:pt x="0" y="18"/>
                    <a:pt x="0" y="18"/>
                  </a:cubicBezTo>
                  <a:cubicBezTo>
                    <a:pt x="0" y="8"/>
                    <a:pt x="8" y="0"/>
                    <a:pt x="18" y="0"/>
                  </a:cubicBezTo>
                  <a:cubicBezTo>
                    <a:pt x="258" y="0"/>
                    <a:pt x="258" y="0"/>
                    <a:pt x="258" y="0"/>
                  </a:cubicBezTo>
                  <a:cubicBezTo>
                    <a:pt x="268" y="0"/>
                    <a:pt x="276" y="8"/>
                    <a:pt x="276" y="18"/>
                  </a:cubicBezTo>
                  <a:cubicBezTo>
                    <a:pt x="276" y="333"/>
                    <a:pt x="276" y="333"/>
                    <a:pt x="276" y="333"/>
                  </a:cubicBezTo>
                  <a:cubicBezTo>
                    <a:pt x="276" y="343"/>
                    <a:pt x="268" y="351"/>
                    <a:pt x="258" y="351"/>
                  </a:cubicBezTo>
                </a:path>
              </a:pathLst>
            </a:custGeom>
            <a:solidFill>
              <a:srgbClr val="2F506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1" name="Rectangle 384">
              <a:extLst>
                <a:ext uri="{FF2B5EF4-FFF2-40B4-BE49-F238E27FC236}">
                  <a16:creationId xmlns:a16="http://schemas.microsoft.com/office/drawing/2014/main" id="{242DD8EE-B84A-4430-AFA5-032A173BBD6F}"/>
                </a:ext>
              </a:extLst>
            </p:cNvPr>
            <p:cNvSpPr>
              <a:spLocks noChangeArrowheads="1"/>
            </p:cNvSpPr>
            <p:nvPr/>
          </p:nvSpPr>
          <p:spPr bwMode="auto">
            <a:xfrm>
              <a:off x="9222029" y="4558103"/>
              <a:ext cx="472063" cy="609756"/>
            </a:xfrm>
            <a:prstGeom prst="rect">
              <a:avLst/>
            </a:prstGeom>
            <a:solidFill>
              <a:srgbClr val="FFFFFF"/>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22" name="Rectangle 385">
              <a:extLst>
                <a:ext uri="{FF2B5EF4-FFF2-40B4-BE49-F238E27FC236}">
                  <a16:creationId xmlns:a16="http://schemas.microsoft.com/office/drawing/2014/main" id="{92AD39DF-9BF1-417A-8AFA-8B52B21E4498}"/>
                </a:ext>
              </a:extLst>
            </p:cNvPr>
            <p:cNvSpPr>
              <a:spLocks noChangeArrowheads="1"/>
            </p:cNvSpPr>
            <p:nvPr/>
          </p:nvSpPr>
          <p:spPr bwMode="auto">
            <a:xfrm>
              <a:off x="9222029" y="4558103"/>
              <a:ext cx="472063" cy="609756"/>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23" name="Freeform 386">
              <a:extLst>
                <a:ext uri="{FF2B5EF4-FFF2-40B4-BE49-F238E27FC236}">
                  <a16:creationId xmlns:a16="http://schemas.microsoft.com/office/drawing/2014/main" id="{9E20DB9F-B45D-4CD9-86D8-4E9AEF1B4F50}"/>
                </a:ext>
              </a:extLst>
            </p:cNvPr>
            <p:cNvSpPr/>
            <p:nvPr/>
          </p:nvSpPr>
          <p:spPr bwMode="auto">
            <a:xfrm>
              <a:off x="9222029" y="5167859"/>
              <a:ext cx="472063" cy="19056"/>
            </a:xfrm>
            <a:custGeom>
              <a:avLst/>
              <a:gdLst>
                <a:gd name="T0" fmla="*/ 466725 w 298"/>
                <a:gd name="T1" fmla="*/ 20638 h 13"/>
                <a:gd name="T2" fmla="*/ 3175 w 298"/>
                <a:gd name="T3" fmla="*/ 20638 h 13"/>
                <a:gd name="T4" fmla="*/ 0 w 298"/>
                <a:gd name="T5" fmla="*/ 0 h 13"/>
                <a:gd name="T6" fmla="*/ 473075 w 298"/>
                <a:gd name="T7" fmla="*/ 0 h 13"/>
                <a:gd name="T8" fmla="*/ 466725 w 298"/>
                <a:gd name="T9" fmla="*/ 20638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13">
                  <a:moveTo>
                    <a:pt x="294" y="13"/>
                  </a:moveTo>
                  <a:lnTo>
                    <a:pt x="2" y="13"/>
                  </a:lnTo>
                  <a:lnTo>
                    <a:pt x="0" y="0"/>
                  </a:lnTo>
                  <a:lnTo>
                    <a:pt x="298" y="0"/>
                  </a:lnTo>
                  <a:lnTo>
                    <a:pt x="294" y="13"/>
                  </a:lnTo>
                  <a:close/>
                </a:path>
              </a:pathLst>
            </a:custGeom>
            <a:solidFill>
              <a:srgbClr val="DEDDDD"/>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4" name="Freeform 387">
              <a:extLst>
                <a:ext uri="{FF2B5EF4-FFF2-40B4-BE49-F238E27FC236}">
                  <a16:creationId xmlns:a16="http://schemas.microsoft.com/office/drawing/2014/main" id="{69C2B050-6372-4C22-811A-6D8A6F1F1880}"/>
                </a:ext>
              </a:extLst>
            </p:cNvPr>
            <p:cNvSpPr/>
            <p:nvPr/>
          </p:nvSpPr>
          <p:spPr bwMode="auto">
            <a:xfrm>
              <a:off x="9249549" y="4608916"/>
              <a:ext cx="412789" cy="12703"/>
            </a:xfrm>
            <a:custGeom>
              <a:avLst/>
              <a:gdLst>
                <a:gd name="T0" fmla="*/ 408762 w 207"/>
                <a:gd name="T1" fmla="*/ 0 h 7"/>
                <a:gd name="T2" fmla="*/ 3988 w 207"/>
                <a:gd name="T3" fmla="*/ 0 h 7"/>
                <a:gd name="T4" fmla="*/ 0 w 207"/>
                <a:gd name="T5" fmla="*/ 3629 h 7"/>
                <a:gd name="T6" fmla="*/ 0 w 207"/>
                <a:gd name="T7" fmla="*/ 9071 h 7"/>
                <a:gd name="T8" fmla="*/ 3988 w 207"/>
                <a:gd name="T9" fmla="*/ 12700 h 7"/>
                <a:gd name="T10" fmla="*/ 408762 w 207"/>
                <a:gd name="T11" fmla="*/ 12700 h 7"/>
                <a:gd name="T12" fmla="*/ 412750 w 207"/>
                <a:gd name="T13" fmla="*/ 9071 h 7"/>
                <a:gd name="T14" fmla="*/ 412750 w 207"/>
                <a:gd name="T15" fmla="*/ 3629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5" name="Freeform 388">
              <a:extLst>
                <a:ext uri="{FF2B5EF4-FFF2-40B4-BE49-F238E27FC236}">
                  <a16:creationId xmlns:a16="http://schemas.microsoft.com/office/drawing/2014/main" id="{39781AE8-1613-4F62-A4EA-043C5216BCD7}"/>
                </a:ext>
              </a:extLst>
            </p:cNvPr>
            <p:cNvSpPr/>
            <p:nvPr/>
          </p:nvSpPr>
          <p:spPr bwMode="auto">
            <a:xfrm>
              <a:off x="9249549" y="4644909"/>
              <a:ext cx="412789" cy="14820"/>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6" name="Freeform 389">
              <a:extLst>
                <a:ext uri="{FF2B5EF4-FFF2-40B4-BE49-F238E27FC236}">
                  <a16:creationId xmlns:a16="http://schemas.microsoft.com/office/drawing/2014/main" id="{F0A98F5C-78D0-4FB9-8470-F916C8827EAC}"/>
                </a:ext>
              </a:extLst>
            </p:cNvPr>
            <p:cNvSpPr/>
            <p:nvPr/>
          </p:nvSpPr>
          <p:spPr bwMode="auto">
            <a:xfrm>
              <a:off x="9249549" y="4683019"/>
              <a:ext cx="412789" cy="14820"/>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 name="Freeform 390">
              <a:extLst>
                <a:ext uri="{FF2B5EF4-FFF2-40B4-BE49-F238E27FC236}">
                  <a16:creationId xmlns:a16="http://schemas.microsoft.com/office/drawing/2014/main" id="{31C0AB76-9E71-4D6A-9CC9-2E363D114D58}"/>
                </a:ext>
              </a:extLst>
            </p:cNvPr>
            <p:cNvSpPr/>
            <p:nvPr/>
          </p:nvSpPr>
          <p:spPr bwMode="auto">
            <a:xfrm>
              <a:off x="9249549" y="4721129"/>
              <a:ext cx="412789" cy="12703"/>
            </a:xfrm>
            <a:custGeom>
              <a:avLst/>
              <a:gdLst>
                <a:gd name="T0" fmla="*/ 408762 w 207"/>
                <a:gd name="T1" fmla="*/ 0 h 6"/>
                <a:gd name="T2" fmla="*/ 3988 w 207"/>
                <a:gd name="T3" fmla="*/ 0 h 6"/>
                <a:gd name="T4" fmla="*/ 0 w 207"/>
                <a:gd name="T5" fmla="*/ 4233 h 6"/>
                <a:gd name="T6" fmla="*/ 0 w 207"/>
                <a:gd name="T7" fmla="*/ 8467 h 6"/>
                <a:gd name="T8" fmla="*/ 3988 w 207"/>
                <a:gd name="T9" fmla="*/ 12700 h 6"/>
                <a:gd name="T10" fmla="*/ 408762 w 207"/>
                <a:gd name="T11" fmla="*/ 12700 h 6"/>
                <a:gd name="T12" fmla="*/ 412750 w 207"/>
                <a:gd name="T13" fmla="*/ 8467 h 6"/>
                <a:gd name="T14" fmla="*/ 412750 w 207"/>
                <a:gd name="T15" fmla="*/ 4233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6"/>
                    <a:pt x="1" y="6"/>
                    <a:pt x="2" y="6"/>
                  </a:cubicBezTo>
                  <a:cubicBezTo>
                    <a:pt x="205" y="6"/>
                    <a:pt x="205" y="6"/>
                    <a:pt x="205" y="6"/>
                  </a:cubicBezTo>
                  <a:cubicBezTo>
                    <a:pt x="206" y="6"/>
                    <a:pt x="207" y="6"/>
                    <a:pt x="207" y="4"/>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8" name="Freeform 391">
              <a:extLst>
                <a:ext uri="{FF2B5EF4-FFF2-40B4-BE49-F238E27FC236}">
                  <a16:creationId xmlns:a16="http://schemas.microsoft.com/office/drawing/2014/main" id="{907CA73A-ABBA-4465-A557-765F8B28DFD6}"/>
                </a:ext>
              </a:extLst>
            </p:cNvPr>
            <p:cNvSpPr/>
            <p:nvPr/>
          </p:nvSpPr>
          <p:spPr bwMode="auto">
            <a:xfrm>
              <a:off x="9249549" y="4759238"/>
              <a:ext cx="412789" cy="10585"/>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 name="Freeform 392">
              <a:extLst>
                <a:ext uri="{FF2B5EF4-FFF2-40B4-BE49-F238E27FC236}">
                  <a16:creationId xmlns:a16="http://schemas.microsoft.com/office/drawing/2014/main" id="{0CA256F5-4A65-4404-AD06-5EAFC8A3BE2C}"/>
                </a:ext>
              </a:extLst>
            </p:cNvPr>
            <p:cNvSpPr/>
            <p:nvPr/>
          </p:nvSpPr>
          <p:spPr bwMode="auto">
            <a:xfrm>
              <a:off x="9249549" y="4793114"/>
              <a:ext cx="412789" cy="14820"/>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 name="Freeform 393">
              <a:extLst>
                <a:ext uri="{FF2B5EF4-FFF2-40B4-BE49-F238E27FC236}">
                  <a16:creationId xmlns:a16="http://schemas.microsoft.com/office/drawing/2014/main" id="{9A88B969-9E51-4672-9A3E-29D2A6DEBFC9}"/>
                </a:ext>
              </a:extLst>
            </p:cNvPr>
            <p:cNvSpPr/>
            <p:nvPr/>
          </p:nvSpPr>
          <p:spPr bwMode="auto">
            <a:xfrm>
              <a:off x="9249549" y="4831224"/>
              <a:ext cx="412789" cy="14820"/>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 name="Freeform 394">
              <a:extLst>
                <a:ext uri="{FF2B5EF4-FFF2-40B4-BE49-F238E27FC236}">
                  <a16:creationId xmlns:a16="http://schemas.microsoft.com/office/drawing/2014/main" id="{056CAB9A-4623-415D-8B1C-5679B933A0E7}"/>
                </a:ext>
              </a:extLst>
            </p:cNvPr>
            <p:cNvSpPr/>
            <p:nvPr/>
          </p:nvSpPr>
          <p:spPr bwMode="auto">
            <a:xfrm>
              <a:off x="9249549" y="4869333"/>
              <a:ext cx="412789" cy="14820"/>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2" name="Freeform 395">
              <a:extLst>
                <a:ext uri="{FF2B5EF4-FFF2-40B4-BE49-F238E27FC236}">
                  <a16:creationId xmlns:a16="http://schemas.microsoft.com/office/drawing/2014/main" id="{63E4C8A3-AC9E-41BB-9001-364F5E09FC1C}"/>
                </a:ext>
              </a:extLst>
            </p:cNvPr>
            <p:cNvSpPr/>
            <p:nvPr/>
          </p:nvSpPr>
          <p:spPr bwMode="auto">
            <a:xfrm>
              <a:off x="9249549" y="4907443"/>
              <a:ext cx="412789" cy="14820"/>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 name="Freeform 396">
              <a:extLst>
                <a:ext uri="{FF2B5EF4-FFF2-40B4-BE49-F238E27FC236}">
                  <a16:creationId xmlns:a16="http://schemas.microsoft.com/office/drawing/2014/main" id="{E705B79B-C06B-4E18-8795-83E5B82C487A}"/>
                </a:ext>
              </a:extLst>
            </p:cNvPr>
            <p:cNvSpPr/>
            <p:nvPr/>
          </p:nvSpPr>
          <p:spPr bwMode="auto">
            <a:xfrm>
              <a:off x="9249549" y="4945553"/>
              <a:ext cx="412789" cy="1270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 name="Freeform 397">
              <a:extLst>
                <a:ext uri="{FF2B5EF4-FFF2-40B4-BE49-F238E27FC236}">
                  <a16:creationId xmlns:a16="http://schemas.microsoft.com/office/drawing/2014/main" id="{9C223269-FFE9-4334-B157-D86F1C30239E}"/>
                </a:ext>
              </a:extLst>
            </p:cNvPr>
            <p:cNvSpPr/>
            <p:nvPr/>
          </p:nvSpPr>
          <p:spPr bwMode="auto">
            <a:xfrm>
              <a:off x="9249549" y="4983663"/>
              <a:ext cx="412789" cy="12703"/>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0"/>
                    <a:pt x="0" y="2"/>
                  </a:cubicBezTo>
                  <a:cubicBezTo>
                    <a:pt x="0" y="4"/>
                    <a:pt x="0" y="4"/>
                    <a:pt x="0" y="4"/>
                  </a:cubicBezTo>
                  <a:cubicBezTo>
                    <a:pt x="0" y="5"/>
                    <a:pt x="1" y="6"/>
                    <a:pt x="2" y="6"/>
                  </a:cubicBezTo>
                  <a:cubicBezTo>
                    <a:pt x="205" y="6"/>
                    <a:pt x="205" y="6"/>
                    <a:pt x="205" y="6"/>
                  </a:cubicBezTo>
                  <a:cubicBezTo>
                    <a:pt x="206" y="6"/>
                    <a:pt x="207" y="5"/>
                    <a:pt x="207" y="4"/>
                  </a:cubicBezTo>
                  <a:cubicBezTo>
                    <a:pt x="207" y="2"/>
                    <a:pt x="207" y="2"/>
                    <a:pt x="207" y="2"/>
                  </a:cubicBezTo>
                  <a:cubicBezTo>
                    <a:pt x="207" y="0"/>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 name="Freeform 398">
              <a:extLst>
                <a:ext uri="{FF2B5EF4-FFF2-40B4-BE49-F238E27FC236}">
                  <a16:creationId xmlns:a16="http://schemas.microsoft.com/office/drawing/2014/main" id="{6CF71695-7842-430A-A2EB-2EDAC0576333}"/>
                </a:ext>
              </a:extLst>
            </p:cNvPr>
            <p:cNvSpPr/>
            <p:nvPr/>
          </p:nvSpPr>
          <p:spPr bwMode="auto">
            <a:xfrm>
              <a:off x="9249549" y="5019654"/>
              <a:ext cx="412789" cy="14821"/>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 name="Freeform 399">
              <a:extLst>
                <a:ext uri="{FF2B5EF4-FFF2-40B4-BE49-F238E27FC236}">
                  <a16:creationId xmlns:a16="http://schemas.microsoft.com/office/drawing/2014/main" id="{84A902A8-BE33-47D6-B4C7-8575757955A1}"/>
                </a:ext>
              </a:extLst>
            </p:cNvPr>
            <p:cNvSpPr/>
            <p:nvPr/>
          </p:nvSpPr>
          <p:spPr bwMode="auto">
            <a:xfrm>
              <a:off x="9249549" y="5057764"/>
              <a:ext cx="412789" cy="14821"/>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 name="Freeform 400">
              <a:extLst>
                <a:ext uri="{FF2B5EF4-FFF2-40B4-BE49-F238E27FC236}">
                  <a16:creationId xmlns:a16="http://schemas.microsoft.com/office/drawing/2014/main" id="{C4F29302-ED50-490A-AD66-4DA62DF7915D}"/>
                </a:ext>
              </a:extLst>
            </p:cNvPr>
            <p:cNvSpPr/>
            <p:nvPr/>
          </p:nvSpPr>
          <p:spPr bwMode="auto">
            <a:xfrm>
              <a:off x="9249549" y="5095874"/>
              <a:ext cx="412789" cy="14821"/>
            </a:xfrm>
            <a:custGeom>
              <a:avLst/>
              <a:gdLst>
                <a:gd name="T0" fmla="*/ 408762 w 207"/>
                <a:gd name="T1" fmla="*/ 0 h 7"/>
                <a:gd name="T2" fmla="*/ 3988 w 207"/>
                <a:gd name="T3" fmla="*/ 0 h 7"/>
                <a:gd name="T4" fmla="*/ 0 w 207"/>
                <a:gd name="T5" fmla="*/ 4082 h 7"/>
                <a:gd name="T6" fmla="*/ 0 w 207"/>
                <a:gd name="T7" fmla="*/ 10206 h 7"/>
                <a:gd name="T8" fmla="*/ 3988 w 207"/>
                <a:gd name="T9" fmla="*/ 14288 h 7"/>
                <a:gd name="T10" fmla="*/ 408762 w 207"/>
                <a:gd name="T11" fmla="*/ 14288 h 7"/>
                <a:gd name="T12" fmla="*/ 412750 w 207"/>
                <a:gd name="T13" fmla="*/ 10206 h 7"/>
                <a:gd name="T14" fmla="*/ 412750 w 207"/>
                <a:gd name="T15" fmla="*/ 4082 h 7"/>
                <a:gd name="T16" fmla="*/ 408762 w 207"/>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7">
                  <a:moveTo>
                    <a:pt x="205" y="0"/>
                  </a:moveTo>
                  <a:cubicBezTo>
                    <a:pt x="2" y="0"/>
                    <a:pt x="2" y="0"/>
                    <a:pt x="2" y="0"/>
                  </a:cubicBezTo>
                  <a:cubicBezTo>
                    <a:pt x="1" y="0"/>
                    <a:pt x="0" y="1"/>
                    <a:pt x="0" y="2"/>
                  </a:cubicBezTo>
                  <a:cubicBezTo>
                    <a:pt x="0" y="5"/>
                    <a:pt x="0" y="5"/>
                    <a:pt x="0" y="5"/>
                  </a:cubicBezTo>
                  <a:cubicBezTo>
                    <a:pt x="0" y="6"/>
                    <a:pt x="1" y="7"/>
                    <a:pt x="2" y="7"/>
                  </a:cubicBezTo>
                  <a:cubicBezTo>
                    <a:pt x="205" y="7"/>
                    <a:pt x="205" y="7"/>
                    <a:pt x="205" y="7"/>
                  </a:cubicBezTo>
                  <a:cubicBezTo>
                    <a:pt x="206" y="7"/>
                    <a:pt x="207" y="6"/>
                    <a:pt x="207" y="5"/>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 name="Freeform 401">
              <a:extLst>
                <a:ext uri="{FF2B5EF4-FFF2-40B4-BE49-F238E27FC236}">
                  <a16:creationId xmlns:a16="http://schemas.microsoft.com/office/drawing/2014/main" id="{717D1974-5608-46C6-B33D-B8C8675E9F0A}"/>
                </a:ext>
              </a:extLst>
            </p:cNvPr>
            <p:cNvSpPr/>
            <p:nvPr/>
          </p:nvSpPr>
          <p:spPr bwMode="auto">
            <a:xfrm>
              <a:off x="9249549" y="5133984"/>
              <a:ext cx="412789" cy="10587"/>
            </a:xfrm>
            <a:custGeom>
              <a:avLst/>
              <a:gdLst>
                <a:gd name="T0" fmla="*/ 408762 w 207"/>
                <a:gd name="T1" fmla="*/ 0 h 6"/>
                <a:gd name="T2" fmla="*/ 3988 w 207"/>
                <a:gd name="T3" fmla="*/ 0 h 6"/>
                <a:gd name="T4" fmla="*/ 0 w 207"/>
                <a:gd name="T5" fmla="*/ 3704 h 6"/>
                <a:gd name="T6" fmla="*/ 0 w 207"/>
                <a:gd name="T7" fmla="*/ 7409 h 6"/>
                <a:gd name="T8" fmla="*/ 3988 w 207"/>
                <a:gd name="T9" fmla="*/ 11113 h 6"/>
                <a:gd name="T10" fmla="*/ 408762 w 207"/>
                <a:gd name="T11" fmla="*/ 11113 h 6"/>
                <a:gd name="T12" fmla="*/ 412750 w 207"/>
                <a:gd name="T13" fmla="*/ 7409 h 6"/>
                <a:gd name="T14" fmla="*/ 412750 w 207"/>
                <a:gd name="T15" fmla="*/ 3704 h 6"/>
                <a:gd name="T16" fmla="*/ 408762 w 20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7" h="6">
                  <a:moveTo>
                    <a:pt x="205" y="0"/>
                  </a:moveTo>
                  <a:cubicBezTo>
                    <a:pt x="2" y="0"/>
                    <a:pt x="2" y="0"/>
                    <a:pt x="2" y="0"/>
                  </a:cubicBezTo>
                  <a:cubicBezTo>
                    <a:pt x="1" y="0"/>
                    <a:pt x="0" y="1"/>
                    <a:pt x="0" y="2"/>
                  </a:cubicBezTo>
                  <a:cubicBezTo>
                    <a:pt x="0" y="4"/>
                    <a:pt x="0" y="4"/>
                    <a:pt x="0" y="4"/>
                  </a:cubicBezTo>
                  <a:cubicBezTo>
                    <a:pt x="0" y="6"/>
                    <a:pt x="1" y="6"/>
                    <a:pt x="2" y="6"/>
                  </a:cubicBezTo>
                  <a:cubicBezTo>
                    <a:pt x="205" y="6"/>
                    <a:pt x="205" y="6"/>
                    <a:pt x="205" y="6"/>
                  </a:cubicBezTo>
                  <a:cubicBezTo>
                    <a:pt x="206" y="6"/>
                    <a:pt x="207" y="6"/>
                    <a:pt x="207" y="4"/>
                  </a:cubicBezTo>
                  <a:cubicBezTo>
                    <a:pt x="207" y="2"/>
                    <a:pt x="207" y="2"/>
                    <a:pt x="207" y="2"/>
                  </a:cubicBezTo>
                  <a:cubicBezTo>
                    <a:pt x="207" y="1"/>
                    <a:pt x="206" y="0"/>
                    <a:pt x="205" y="0"/>
                  </a:cubicBezTo>
                </a:path>
              </a:pathLst>
            </a:custGeom>
            <a:solidFill>
              <a:srgbClr val="E4E4E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 name="Rectangle 402">
              <a:extLst>
                <a:ext uri="{FF2B5EF4-FFF2-40B4-BE49-F238E27FC236}">
                  <a16:creationId xmlns:a16="http://schemas.microsoft.com/office/drawing/2014/main" id="{E13C7820-2CA3-400D-9B2E-9DA78CEE7E66}"/>
                </a:ext>
              </a:extLst>
            </p:cNvPr>
            <p:cNvSpPr>
              <a:spLocks noChangeArrowheads="1"/>
            </p:cNvSpPr>
            <p:nvPr/>
          </p:nvSpPr>
          <p:spPr bwMode="auto">
            <a:xfrm>
              <a:off x="9321523" y="4494587"/>
              <a:ext cx="270959" cy="44462"/>
            </a:xfrm>
            <a:prstGeom prst="rect">
              <a:avLst/>
            </a:prstGeom>
            <a:solidFill>
              <a:srgbClr val="969696"/>
            </a:solidFill>
            <a:ln>
              <a:noFill/>
            </a:ln>
          </p:spPr>
          <p:txBody>
            <a:bodyPr>
              <a:normAutofit fontScale="25000" lnSpcReduction="20000"/>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buFont typeface="Arial" panose="020B0604020202020204" pitchFamily="34" charset="0"/>
                <a:buNone/>
                <a:defRPr/>
              </a:pPr>
              <a:endParaRPr lang="zh-CN" altLang="en-US" sz="133" noProof="1"/>
            </a:p>
          </p:txBody>
        </p:sp>
        <p:sp>
          <p:nvSpPr>
            <p:cNvPr id="40" name="Rectangle 403">
              <a:extLst>
                <a:ext uri="{FF2B5EF4-FFF2-40B4-BE49-F238E27FC236}">
                  <a16:creationId xmlns:a16="http://schemas.microsoft.com/office/drawing/2014/main" id="{A2EBADA0-D9B5-417D-9542-E2F8ABC7E314}"/>
                </a:ext>
              </a:extLst>
            </p:cNvPr>
            <p:cNvSpPr>
              <a:spLocks noChangeArrowheads="1"/>
            </p:cNvSpPr>
            <p:nvPr/>
          </p:nvSpPr>
          <p:spPr bwMode="auto">
            <a:xfrm>
              <a:off x="9321523" y="4494587"/>
              <a:ext cx="270959" cy="23290"/>
            </a:xfrm>
            <a:prstGeom prst="rect">
              <a:avLst/>
            </a:prstGeom>
            <a:solidFill>
              <a:srgbClr val="B0AFB0"/>
            </a:solidFill>
            <a:ln>
              <a:noFill/>
            </a:ln>
          </p:spPr>
          <p:txBody>
            <a:bodyPr>
              <a:normAutofit fontScale="25000" lnSpcReduction="20000"/>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buFont typeface="Arial" panose="020B0604020202020204" pitchFamily="34" charset="0"/>
                <a:buNone/>
                <a:defRPr/>
              </a:pPr>
              <a:endParaRPr lang="zh-CN" altLang="en-US" sz="133" noProof="1"/>
            </a:p>
          </p:txBody>
        </p:sp>
        <p:sp>
          <p:nvSpPr>
            <p:cNvPr id="41" name="Oval 404">
              <a:extLst>
                <a:ext uri="{FF2B5EF4-FFF2-40B4-BE49-F238E27FC236}">
                  <a16:creationId xmlns:a16="http://schemas.microsoft.com/office/drawing/2014/main" id="{59C7DAC2-4C9E-4779-A15A-5BBF64DAF610}"/>
                </a:ext>
              </a:extLst>
            </p:cNvPr>
            <p:cNvSpPr>
              <a:spLocks noChangeArrowheads="1"/>
            </p:cNvSpPr>
            <p:nvPr/>
          </p:nvSpPr>
          <p:spPr bwMode="auto">
            <a:xfrm>
              <a:off x="9421015" y="4509408"/>
              <a:ext cx="12701" cy="14820"/>
            </a:xfrm>
            <a:prstGeom prst="ellipse">
              <a:avLst/>
            </a:prstGeom>
            <a:solidFill>
              <a:srgbClr val="2F5062"/>
            </a:solidFill>
            <a:ln>
              <a:noFill/>
            </a:ln>
          </p:spPr>
          <p:txBody>
            <a:bodyPr>
              <a:normAutofit fontScale="25000" lnSpcReduction="20000"/>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buFont typeface="Arial" panose="020B0604020202020204" pitchFamily="34" charset="0"/>
                <a:buNone/>
                <a:defRPr/>
              </a:pPr>
              <a:endParaRPr lang="zh-CN" altLang="en-US" sz="133" noProof="1"/>
            </a:p>
          </p:txBody>
        </p:sp>
        <p:sp>
          <p:nvSpPr>
            <p:cNvPr id="42" name="Oval 405">
              <a:extLst>
                <a:ext uri="{FF2B5EF4-FFF2-40B4-BE49-F238E27FC236}">
                  <a16:creationId xmlns:a16="http://schemas.microsoft.com/office/drawing/2014/main" id="{E3E27D57-8824-4B72-8D2C-61BE5210C18F}"/>
                </a:ext>
              </a:extLst>
            </p:cNvPr>
            <p:cNvSpPr>
              <a:spLocks noChangeArrowheads="1"/>
            </p:cNvSpPr>
            <p:nvPr/>
          </p:nvSpPr>
          <p:spPr bwMode="auto">
            <a:xfrm>
              <a:off x="9482405" y="4509408"/>
              <a:ext cx="14817" cy="14820"/>
            </a:xfrm>
            <a:prstGeom prst="ellipse">
              <a:avLst/>
            </a:prstGeom>
            <a:solidFill>
              <a:srgbClr val="2F5062"/>
            </a:solidFill>
            <a:ln>
              <a:noFill/>
            </a:ln>
          </p:spPr>
          <p:txBody>
            <a:bodyPr>
              <a:normAutofit fontScale="25000" lnSpcReduction="20000"/>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buFont typeface="Arial" panose="020B0604020202020204" pitchFamily="34" charset="0"/>
                <a:buNone/>
                <a:defRPr/>
              </a:pPr>
              <a:endParaRPr lang="zh-CN" altLang="en-US" sz="133" noProof="1"/>
            </a:p>
          </p:txBody>
        </p:sp>
        <p:sp>
          <p:nvSpPr>
            <p:cNvPr id="43" name="Freeform 406">
              <a:extLst>
                <a:ext uri="{FF2B5EF4-FFF2-40B4-BE49-F238E27FC236}">
                  <a16:creationId xmlns:a16="http://schemas.microsoft.com/office/drawing/2014/main" id="{8F7A1153-8071-478E-9C00-B9EAF1EC4A8C}"/>
                </a:ext>
              </a:extLst>
            </p:cNvPr>
            <p:cNvSpPr>
              <a:spLocks noChangeArrowheads="1"/>
            </p:cNvSpPr>
            <p:nvPr/>
          </p:nvSpPr>
          <p:spPr bwMode="auto">
            <a:xfrm>
              <a:off x="9459119" y="5021772"/>
              <a:ext cx="508049" cy="952744"/>
            </a:xfrm>
            <a:custGeom>
              <a:avLst/>
              <a:gdLst>
                <a:gd name="T0" fmla="*/ 0 w 255"/>
                <a:gd name="T1" fmla="*/ 187 h 478"/>
                <a:gd name="T2" fmla="*/ 156 w 255"/>
                <a:gd name="T3" fmla="*/ 187 h 478"/>
                <a:gd name="T4" fmla="*/ 96 w 255"/>
                <a:gd name="T5" fmla="*/ 38 h 478"/>
                <a:gd name="T6" fmla="*/ 163 w 255"/>
                <a:gd name="T7" fmla="*/ 0 h 478"/>
                <a:gd name="T8" fmla="*/ 251 w 255"/>
                <a:gd name="T9" fmla="*/ 180 h 478"/>
                <a:gd name="T10" fmla="*/ 248 w 255"/>
                <a:gd name="T11" fmla="*/ 351 h 478"/>
                <a:gd name="T12" fmla="*/ 158 w 255"/>
                <a:gd name="T13" fmla="*/ 475 h 478"/>
                <a:gd name="T14" fmla="*/ 140 w 255"/>
                <a:gd name="T15" fmla="*/ 475 h 478"/>
                <a:gd name="T16" fmla="*/ 52 w 255"/>
                <a:gd name="T17" fmla="*/ 317 h 478"/>
                <a:gd name="T18" fmla="*/ 0 w 255"/>
                <a:gd name="T19" fmla="*/ 18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8">
                  <a:moveTo>
                    <a:pt x="0" y="187"/>
                  </a:moveTo>
                  <a:cubicBezTo>
                    <a:pt x="156" y="187"/>
                    <a:pt x="156" y="187"/>
                    <a:pt x="156" y="187"/>
                  </a:cubicBezTo>
                  <a:cubicBezTo>
                    <a:pt x="156" y="187"/>
                    <a:pt x="100" y="39"/>
                    <a:pt x="96" y="38"/>
                  </a:cubicBezTo>
                  <a:cubicBezTo>
                    <a:pt x="163" y="0"/>
                    <a:pt x="163" y="0"/>
                    <a:pt x="163" y="0"/>
                  </a:cubicBezTo>
                  <a:cubicBezTo>
                    <a:pt x="163" y="0"/>
                    <a:pt x="249" y="172"/>
                    <a:pt x="251" y="180"/>
                  </a:cubicBezTo>
                  <a:cubicBezTo>
                    <a:pt x="254" y="187"/>
                    <a:pt x="255" y="339"/>
                    <a:pt x="248" y="351"/>
                  </a:cubicBezTo>
                  <a:cubicBezTo>
                    <a:pt x="241" y="364"/>
                    <a:pt x="168" y="473"/>
                    <a:pt x="158" y="475"/>
                  </a:cubicBezTo>
                  <a:cubicBezTo>
                    <a:pt x="149" y="478"/>
                    <a:pt x="140" y="475"/>
                    <a:pt x="140" y="475"/>
                  </a:cubicBezTo>
                  <a:cubicBezTo>
                    <a:pt x="52" y="317"/>
                    <a:pt x="52" y="317"/>
                    <a:pt x="52" y="317"/>
                  </a:cubicBezTo>
                  <a:lnTo>
                    <a:pt x="0" y="187"/>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44" name="Freeform 407">
              <a:extLst>
                <a:ext uri="{FF2B5EF4-FFF2-40B4-BE49-F238E27FC236}">
                  <a16:creationId xmlns:a16="http://schemas.microsoft.com/office/drawing/2014/main" id="{34373349-875C-4109-A8C3-E6CD77513DAF}"/>
                </a:ext>
              </a:extLst>
            </p:cNvPr>
            <p:cNvSpPr>
              <a:spLocks/>
            </p:cNvSpPr>
            <p:nvPr/>
          </p:nvSpPr>
          <p:spPr bwMode="auto">
            <a:xfrm>
              <a:off x="9763948" y="5546840"/>
              <a:ext cx="42337" cy="158790"/>
            </a:xfrm>
            <a:custGeom>
              <a:avLst/>
              <a:gdLst>
                <a:gd name="T0" fmla="*/ 2147483646 w 22"/>
                <a:gd name="T1" fmla="*/ 2147483646 h 80"/>
                <a:gd name="T2" fmla="*/ 0 w 22"/>
                <a:gd name="T3" fmla="*/ 2147483646 h 80"/>
                <a:gd name="T4" fmla="*/ 0 w 22"/>
                <a:gd name="T5" fmla="*/ 2147483646 h 80"/>
                <a:gd name="T6" fmla="*/ 2147483646 w 22"/>
                <a:gd name="T7" fmla="*/ 2147483646 h 80"/>
                <a:gd name="T8" fmla="*/ 2147483646 w 22"/>
                <a:gd name="T9" fmla="*/ 0 h 80"/>
                <a:gd name="T10" fmla="*/ 2147483646 w 22"/>
                <a:gd name="T11" fmla="*/ 214748364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0" y="80"/>
                  </a:moveTo>
                  <a:cubicBezTo>
                    <a:pt x="0" y="32"/>
                    <a:pt x="0" y="32"/>
                    <a:pt x="0" y="32"/>
                  </a:cubicBezTo>
                  <a:cubicBezTo>
                    <a:pt x="0" y="17"/>
                    <a:pt x="0" y="17"/>
                    <a:pt x="0" y="17"/>
                  </a:cubicBezTo>
                  <a:cubicBezTo>
                    <a:pt x="0" y="17"/>
                    <a:pt x="7" y="55"/>
                    <a:pt x="10" y="48"/>
                  </a:cubicBezTo>
                  <a:cubicBezTo>
                    <a:pt x="12" y="42"/>
                    <a:pt x="15" y="0"/>
                    <a:pt x="15" y="0"/>
                  </a:cubicBezTo>
                  <a:cubicBezTo>
                    <a:pt x="15" y="0"/>
                    <a:pt x="22" y="56"/>
                    <a:pt x="10"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5" name="Freeform 408">
              <a:extLst>
                <a:ext uri="{FF2B5EF4-FFF2-40B4-BE49-F238E27FC236}">
                  <a16:creationId xmlns:a16="http://schemas.microsoft.com/office/drawing/2014/main" id="{CFE5EEE1-85FA-41D0-870C-DF9363DFA4CC}"/>
                </a:ext>
              </a:extLst>
            </p:cNvPr>
            <p:cNvSpPr>
              <a:spLocks/>
            </p:cNvSpPr>
            <p:nvPr/>
          </p:nvSpPr>
          <p:spPr bwMode="auto">
            <a:xfrm>
              <a:off x="9736430" y="5394401"/>
              <a:ext cx="52921" cy="279472"/>
            </a:xfrm>
            <a:custGeom>
              <a:avLst/>
              <a:gdLst>
                <a:gd name="T0" fmla="*/ 2147483646 w 34"/>
                <a:gd name="T1" fmla="*/ 0 h 176"/>
                <a:gd name="T2" fmla="*/ 2147483646 w 34"/>
                <a:gd name="T3" fmla="*/ 2147483646 h 176"/>
                <a:gd name="T4" fmla="*/ 2147483646 w 34"/>
                <a:gd name="T5" fmla="*/ 2147483646 h 176"/>
                <a:gd name="T6" fmla="*/ 2147483646 w 34"/>
                <a:gd name="T7" fmla="*/ 2147483646 h 176"/>
                <a:gd name="T8" fmla="*/ 0 w 34"/>
                <a:gd name="T9" fmla="*/ 0 h 176"/>
                <a:gd name="T10" fmla="*/ 2147483646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0"/>
                  </a:moveTo>
                  <a:lnTo>
                    <a:pt x="34" y="103"/>
                  </a:lnTo>
                  <a:lnTo>
                    <a:pt x="34"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6" name="Freeform 409">
              <a:extLst>
                <a:ext uri="{FF2B5EF4-FFF2-40B4-BE49-F238E27FC236}">
                  <a16:creationId xmlns:a16="http://schemas.microsoft.com/office/drawing/2014/main" id="{C9EAE704-72E2-45C7-8AEE-87E1110FE823}"/>
                </a:ext>
              </a:extLst>
            </p:cNvPr>
            <p:cNvSpPr/>
            <p:nvPr/>
          </p:nvSpPr>
          <p:spPr bwMode="auto">
            <a:xfrm>
              <a:off x="9645404" y="5002717"/>
              <a:ext cx="133364" cy="91041"/>
            </a:xfrm>
            <a:custGeom>
              <a:avLst/>
              <a:gdLst>
                <a:gd name="T0" fmla="*/ 9525 w 84"/>
                <a:gd name="T1" fmla="*/ 90488 h 57"/>
                <a:gd name="T2" fmla="*/ 0 w 84"/>
                <a:gd name="T3" fmla="*/ 68263 h 57"/>
                <a:gd name="T4" fmla="*/ 104775 w 84"/>
                <a:gd name="T5" fmla="*/ 11113 h 57"/>
                <a:gd name="T6" fmla="*/ 120650 w 84"/>
                <a:gd name="T7" fmla="*/ 0 h 57"/>
                <a:gd name="T8" fmla="*/ 133350 w 84"/>
                <a:gd name="T9" fmla="*/ 22225 h 57"/>
                <a:gd name="T10" fmla="*/ 9525 w 84"/>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6" y="57"/>
                  </a:moveTo>
                  <a:lnTo>
                    <a:pt x="0" y="43"/>
                  </a:lnTo>
                  <a:lnTo>
                    <a:pt x="66" y="7"/>
                  </a:lnTo>
                  <a:lnTo>
                    <a:pt x="76" y="0"/>
                  </a:lnTo>
                  <a:lnTo>
                    <a:pt x="84" y="14"/>
                  </a:lnTo>
                  <a:lnTo>
                    <a:pt x="6" y="57"/>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47" name="Freeform 410">
              <a:extLst>
                <a:ext uri="{FF2B5EF4-FFF2-40B4-BE49-F238E27FC236}">
                  <a16:creationId xmlns:a16="http://schemas.microsoft.com/office/drawing/2014/main" id="{61D5154E-2499-4D2A-A9D4-055960B7CE48}"/>
                </a:ext>
              </a:extLst>
            </p:cNvPr>
            <p:cNvSpPr>
              <a:spLocks/>
            </p:cNvSpPr>
            <p:nvPr/>
          </p:nvSpPr>
          <p:spPr bwMode="auto">
            <a:xfrm>
              <a:off x="9539560" y="4706308"/>
              <a:ext cx="205337" cy="355691"/>
            </a:xfrm>
            <a:custGeom>
              <a:avLst/>
              <a:gdLst>
                <a:gd name="T0" fmla="*/ 2147483646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2147483646 h 178"/>
                <a:gd name="T16" fmla="*/ 2147483646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0" y="108"/>
                    <a:pt x="80" y="104"/>
                  </a:cubicBezTo>
                  <a:cubicBezTo>
                    <a:pt x="80" y="101"/>
                    <a:pt x="69" y="33"/>
                    <a:pt x="64" y="27"/>
                  </a:cubicBezTo>
                  <a:cubicBezTo>
                    <a:pt x="59" y="22"/>
                    <a:pt x="24" y="0"/>
                    <a:pt x="18" y="4"/>
                  </a:cubicBezTo>
                  <a:cubicBezTo>
                    <a:pt x="12" y="8"/>
                    <a:pt x="0" y="57"/>
                    <a:pt x="1" y="66"/>
                  </a:cubicBezTo>
                  <a:cubicBezTo>
                    <a:pt x="2" y="75"/>
                    <a:pt x="13" y="127"/>
                    <a:pt x="19" y="134"/>
                  </a:cubicBezTo>
                  <a:cubicBezTo>
                    <a:pt x="25" y="142"/>
                    <a:pt x="49" y="163"/>
                    <a:pt x="53" y="165"/>
                  </a:cubicBezTo>
                  <a:cubicBezTo>
                    <a:pt x="58" y="167"/>
                    <a:pt x="62" y="178"/>
                    <a:pt x="62"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48" name="Freeform 411">
              <a:extLst>
                <a:ext uri="{FF2B5EF4-FFF2-40B4-BE49-F238E27FC236}">
                  <a16:creationId xmlns:a16="http://schemas.microsoft.com/office/drawing/2014/main" id="{BB923577-8DF4-467B-8838-6169845755C6}"/>
                </a:ext>
              </a:extLst>
            </p:cNvPr>
            <p:cNvSpPr>
              <a:spLocks noChangeArrowheads="1"/>
            </p:cNvSpPr>
            <p:nvPr/>
          </p:nvSpPr>
          <p:spPr bwMode="auto">
            <a:xfrm>
              <a:off x="9459119" y="5697161"/>
              <a:ext cx="245557" cy="565296"/>
            </a:xfrm>
            <a:custGeom>
              <a:avLst/>
              <a:gdLst>
                <a:gd name="T0" fmla="*/ 0 w 124"/>
                <a:gd name="T1" fmla="*/ 284 h 284"/>
                <a:gd name="T2" fmla="*/ 111 w 124"/>
                <a:gd name="T3" fmla="*/ 243 h 284"/>
                <a:gd name="T4" fmla="*/ 124 w 124"/>
                <a:gd name="T5" fmla="*/ 145 h 284"/>
                <a:gd name="T6" fmla="*/ 119 w 124"/>
                <a:gd name="T7" fmla="*/ 93 h 284"/>
                <a:gd name="T8" fmla="*/ 0 w 124"/>
                <a:gd name="T9" fmla="*/ 0 h 284"/>
                <a:gd name="T10" fmla="*/ 0 w 124"/>
                <a:gd name="T11" fmla="*/ 284 h 284"/>
              </a:gdLst>
              <a:ahLst/>
              <a:cxnLst>
                <a:cxn ang="0">
                  <a:pos x="T0" y="T1"/>
                </a:cxn>
                <a:cxn ang="0">
                  <a:pos x="T2" y="T3"/>
                </a:cxn>
                <a:cxn ang="0">
                  <a:pos x="T4" y="T5"/>
                </a:cxn>
                <a:cxn ang="0">
                  <a:pos x="T6" y="T7"/>
                </a:cxn>
                <a:cxn ang="0">
                  <a:pos x="T8" y="T9"/>
                </a:cxn>
                <a:cxn ang="0">
                  <a:pos x="T10" y="T11"/>
                </a:cxn>
              </a:cxnLst>
              <a:rect l="0" t="0" r="r" b="b"/>
              <a:pathLst>
                <a:path w="124" h="284">
                  <a:moveTo>
                    <a:pt x="0" y="284"/>
                  </a:moveTo>
                  <a:cubicBezTo>
                    <a:pt x="6" y="284"/>
                    <a:pt x="100" y="273"/>
                    <a:pt x="111" y="243"/>
                  </a:cubicBezTo>
                  <a:cubicBezTo>
                    <a:pt x="123" y="212"/>
                    <a:pt x="124" y="145"/>
                    <a:pt x="124" y="145"/>
                  </a:cubicBezTo>
                  <a:cubicBezTo>
                    <a:pt x="119" y="93"/>
                    <a:pt x="119" y="93"/>
                    <a:pt x="119" y="93"/>
                  </a:cubicBezTo>
                  <a:cubicBezTo>
                    <a:pt x="119" y="93"/>
                    <a:pt x="59" y="6"/>
                    <a:pt x="0" y="0"/>
                  </a:cubicBezTo>
                  <a:lnTo>
                    <a:pt x="0" y="284"/>
                  </a:lnTo>
                  <a:close/>
                </a:path>
              </a:pathLst>
            </a:custGeom>
            <a:solidFill>
              <a:srgbClr val="CD3E27"/>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49" name="Freeform 412">
              <a:extLst>
                <a:ext uri="{FF2B5EF4-FFF2-40B4-BE49-F238E27FC236}">
                  <a16:creationId xmlns:a16="http://schemas.microsoft.com/office/drawing/2014/main" id="{2679D48D-802E-4B2D-BED1-9DEDD988BDE4}"/>
                </a:ext>
              </a:extLst>
            </p:cNvPr>
            <p:cNvSpPr>
              <a:spLocks noChangeArrowheads="1"/>
            </p:cNvSpPr>
            <p:nvPr/>
          </p:nvSpPr>
          <p:spPr bwMode="auto">
            <a:xfrm>
              <a:off x="8951070" y="5021772"/>
              <a:ext cx="508049" cy="952744"/>
            </a:xfrm>
            <a:custGeom>
              <a:avLst/>
              <a:gdLst>
                <a:gd name="T0" fmla="*/ 255 w 255"/>
                <a:gd name="T1" fmla="*/ 187 h 478"/>
                <a:gd name="T2" fmla="*/ 99 w 255"/>
                <a:gd name="T3" fmla="*/ 187 h 478"/>
                <a:gd name="T4" fmla="*/ 158 w 255"/>
                <a:gd name="T5" fmla="*/ 38 h 478"/>
                <a:gd name="T6" fmla="*/ 91 w 255"/>
                <a:gd name="T7" fmla="*/ 0 h 478"/>
                <a:gd name="T8" fmla="*/ 3 w 255"/>
                <a:gd name="T9" fmla="*/ 180 h 478"/>
                <a:gd name="T10" fmla="*/ 7 w 255"/>
                <a:gd name="T11" fmla="*/ 351 h 478"/>
                <a:gd name="T12" fmla="*/ 96 w 255"/>
                <a:gd name="T13" fmla="*/ 475 h 478"/>
                <a:gd name="T14" fmla="*/ 115 w 255"/>
                <a:gd name="T15" fmla="*/ 475 h 478"/>
                <a:gd name="T16" fmla="*/ 203 w 255"/>
                <a:gd name="T17" fmla="*/ 317 h 478"/>
                <a:gd name="T18" fmla="*/ 255 w 255"/>
                <a:gd name="T19" fmla="*/ 18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8">
                  <a:moveTo>
                    <a:pt x="255" y="187"/>
                  </a:moveTo>
                  <a:cubicBezTo>
                    <a:pt x="99" y="187"/>
                    <a:pt x="99" y="187"/>
                    <a:pt x="99" y="187"/>
                  </a:cubicBezTo>
                  <a:cubicBezTo>
                    <a:pt x="99" y="187"/>
                    <a:pt x="155" y="39"/>
                    <a:pt x="158" y="38"/>
                  </a:cubicBezTo>
                  <a:cubicBezTo>
                    <a:pt x="91" y="0"/>
                    <a:pt x="91" y="0"/>
                    <a:pt x="91" y="0"/>
                  </a:cubicBezTo>
                  <a:cubicBezTo>
                    <a:pt x="91" y="0"/>
                    <a:pt x="6" y="172"/>
                    <a:pt x="3" y="180"/>
                  </a:cubicBezTo>
                  <a:cubicBezTo>
                    <a:pt x="1" y="187"/>
                    <a:pt x="0" y="339"/>
                    <a:pt x="7" y="351"/>
                  </a:cubicBezTo>
                  <a:cubicBezTo>
                    <a:pt x="13" y="364"/>
                    <a:pt x="87" y="473"/>
                    <a:pt x="96" y="475"/>
                  </a:cubicBezTo>
                  <a:cubicBezTo>
                    <a:pt x="105" y="478"/>
                    <a:pt x="115" y="475"/>
                    <a:pt x="115" y="475"/>
                  </a:cubicBezTo>
                  <a:cubicBezTo>
                    <a:pt x="203" y="317"/>
                    <a:pt x="203" y="317"/>
                    <a:pt x="203" y="317"/>
                  </a:cubicBezTo>
                  <a:lnTo>
                    <a:pt x="255" y="187"/>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50" name="Freeform 413">
              <a:extLst>
                <a:ext uri="{FF2B5EF4-FFF2-40B4-BE49-F238E27FC236}">
                  <a16:creationId xmlns:a16="http://schemas.microsoft.com/office/drawing/2014/main" id="{434A3D08-3502-4B71-9768-769AC78BD9BD}"/>
                </a:ext>
              </a:extLst>
            </p:cNvPr>
            <p:cNvSpPr>
              <a:spLocks/>
            </p:cNvSpPr>
            <p:nvPr/>
          </p:nvSpPr>
          <p:spPr bwMode="auto">
            <a:xfrm>
              <a:off x="9107718" y="5546840"/>
              <a:ext cx="44455" cy="158790"/>
            </a:xfrm>
            <a:custGeom>
              <a:avLst/>
              <a:gdLst>
                <a:gd name="T0" fmla="*/ 2147483646 w 22"/>
                <a:gd name="T1" fmla="*/ 2147483646 h 80"/>
                <a:gd name="T2" fmla="*/ 2147483646 w 22"/>
                <a:gd name="T3" fmla="*/ 2147483646 h 80"/>
                <a:gd name="T4" fmla="*/ 2147483646 w 22"/>
                <a:gd name="T5" fmla="*/ 2147483646 h 80"/>
                <a:gd name="T6" fmla="*/ 2147483646 w 22"/>
                <a:gd name="T7" fmla="*/ 2147483646 h 80"/>
                <a:gd name="T8" fmla="*/ 2147483646 w 22"/>
                <a:gd name="T9" fmla="*/ 0 h 80"/>
                <a:gd name="T10" fmla="*/ 2147483646 w 22"/>
                <a:gd name="T11" fmla="*/ 214748364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80"/>
                  </a:moveTo>
                  <a:cubicBezTo>
                    <a:pt x="22" y="32"/>
                    <a:pt x="22" y="32"/>
                    <a:pt x="22" y="32"/>
                  </a:cubicBezTo>
                  <a:cubicBezTo>
                    <a:pt x="22" y="17"/>
                    <a:pt x="22" y="17"/>
                    <a:pt x="22" y="17"/>
                  </a:cubicBezTo>
                  <a:cubicBezTo>
                    <a:pt x="22" y="17"/>
                    <a:pt x="15" y="55"/>
                    <a:pt x="13" y="48"/>
                  </a:cubicBezTo>
                  <a:cubicBezTo>
                    <a:pt x="10" y="42"/>
                    <a:pt x="8" y="0"/>
                    <a:pt x="8" y="0"/>
                  </a:cubicBezTo>
                  <a:cubicBezTo>
                    <a:pt x="8" y="0"/>
                    <a:pt x="0" y="56"/>
                    <a:pt x="13"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51" name="Freeform 414">
              <a:extLst>
                <a:ext uri="{FF2B5EF4-FFF2-40B4-BE49-F238E27FC236}">
                  <a16:creationId xmlns:a16="http://schemas.microsoft.com/office/drawing/2014/main" id="{D4C6F0B3-6E13-470A-973F-B1039BB3E31E}"/>
                </a:ext>
              </a:extLst>
            </p:cNvPr>
            <p:cNvSpPr>
              <a:spLocks/>
            </p:cNvSpPr>
            <p:nvPr/>
          </p:nvSpPr>
          <p:spPr bwMode="auto">
            <a:xfrm>
              <a:off x="9122537" y="5394401"/>
              <a:ext cx="55039" cy="279472"/>
            </a:xfrm>
            <a:custGeom>
              <a:avLst/>
              <a:gdLst>
                <a:gd name="T0" fmla="*/ 2147483646 w 34"/>
                <a:gd name="T1" fmla="*/ 0 h 176"/>
                <a:gd name="T2" fmla="*/ 0 w 34"/>
                <a:gd name="T3" fmla="*/ 2147483646 h 176"/>
                <a:gd name="T4" fmla="*/ 0 w 34"/>
                <a:gd name="T5" fmla="*/ 2147483646 h 176"/>
                <a:gd name="T6" fmla="*/ 2147483646 w 34"/>
                <a:gd name="T7" fmla="*/ 2147483646 h 176"/>
                <a:gd name="T8" fmla="*/ 2147483646 w 34"/>
                <a:gd name="T9" fmla="*/ 0 h 176"/>
                <a:gd name="T10" fmla="*/ 2147483646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5" y="0"/>
                  </a:moveTo>
                  <a:lnTo>
                    <a:pt x="0" y="103"/>
                  </a:lnTo>
                  <a:lnTo>
                    <a:pt x="0" y="176"/>
                  </a:lnTo>
                  <a:lnTo>
                    <a:pt x="15" y="146"/>
                  </a:lnTo>
                  <a:lnTo>
                    <a:pt x="34" y="0"/>
                  </a:lnTo>
                  <a:lnTo>
                    <a:pt x="15"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52" name="Freeform 415">
              <a:extLst>
                <a:ext uri="{FF2B5EF4-FFF2-40B4-BE49-F238E27FC236}">
                  <a16:creationId xmlns:a16="http://schemas.microsoft.com/office/drawing/2014/main" id="{F39206E2-E9D7-457A-A9A9-65382971114C}"/>
                </a:ext>
              </a:extLst>
            </p:cNvPr>
            <p:cNvSpPr/>
            <p:nvPr/>
          </p:nvSpPr>
          <p:spPr bwMode="auto">
            <a:xfrm>
              <a:off x="9137355" y="5002717"/>
              <a:ext cx="131246" cy="91041"/>
            </a:xfrm>
            <a:custGeom>
              <a:avLst/>
              <a:gdLst>
                <a:gd name="T0" fmla="*/ 120650 w 83"/>
                <a:gd name="T1" fmla="*/ 90488 h 57"/>
                <a:gd name="T2" fmla="*/ 131762 w 83"/>
                <a:gd name="T3" fmla="*/ 68263 h 57"/>
                <a:gd name="T4" fmla="*/ 26987 w 83"/>
                <a:gd name="T5" fmla="*/ 11113 h 57"/>
                <a:gd name="T6" fmla="*/ 9525 w 83"/>
                <a:gd name="T7" fmla="*/ 0 h 57"/>
                <a:gd name="T8" fmla="*/ 0 w 83"/>
                <a:gd name="T9" fmla="*/ 22225 h 57"/>
                <a:gd name="T10" fmla="*/ 120650 w 83"/>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76" y="57"/>
                  </a:moveTo>
                  <a:lnTo>
                    <a:pt x="83" y="43"/>
                  </a:lnTo>
                  <a:lnTo>
                    <a:pt x="17" y="7"/>
                  </a:lnTo>
                  <a:lnTo>
                    <a:pt x="6" y="0"/>
                  </a:lnTo>
                  <a:lnTo>
                    <a:pt x="0" y="14"/>
                  </a:lnTo>
                  <a:lnTo>
                    <a:pt x="76" y="57"/>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53" name="Freeform 416">
              <a:extLst>
                <a:ext uri="{FF2B5EF4-FFF2-40B4-BE49-F238E27FC236}">
                  <a16:creationId xmlns:a16="http://schemas.microsoft.com/office/drawing/2014/main" id="{07FFE0FD-2F75-4D08-9D99-54F95FA578CB}"/>
                </a:ext>
              </a:extLst>
            </p:cNvPr>
            <p:cNvSpPr>
              <a:spLocks/>
            </p:cNvSpPr>
            <p:nvPr/>
          </p:nvSpPr>
          <p:spPr bwMode="auto">
            <a:xfrm>
              <a:off x="9171225" y="4706308"/>
              <a:ext cx="203220" cy="355691"/>
            </a:xfrm>
            <a:custGeom>
              <a:avLst/>
              <a:gdLst>
                <a:gd name="T0" fmla="*/ 0 w 102"/>
                <a:gd name="T1" fmla="*/ 2147483646 h 178"/>
                <a:gd name="T2" fmla="*/ 2147483646 w 102"/>
                <a:gd name="T3" fmla="*/ 2147483646 h 178"/>
                <a:gd name="T4" fmla="*/ 2147483646 w 102"/>
                <a:gd name="T5" fmla="*/ 2147483646 h 178"/>
                <a:gd name="T6" fmla="*/ 2147483646 w 102"/>
                <a:gd name="T7" fmla="*/ 2147483646 h 178"/>
                <a:gd name="T8" fmla="*/ 2147483646 w 102"/>
                <a:gd name="T9" fmla="*/ 2147483646 h 178"/>
                <a:gd name="T10" fmla="*/ 2147483646 w 102"/>
                <a:gd name="T11" fmla="*/ 2147483646 h 178"/>
                <a:gd name="T12" fmla="*/ 2147483646 w 102"/>
                <a:gd name="T13" fmla="*/ 2147483646 h 178"/>
                <a:gd name="T14" fmla="*/ 2147483646 w 102"/>
                <a:gd name="T15" fmla="*/ 2147483646 h 178"/>
                <a:gd name="T16" fmla="*/ 0 w 102"/>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78">
                  <a:moveTo>
                    <a:pt x="0" y="155"/>
                  </a:moveTo>
                  <a:cubicBezTo>
                    <a:pt x="0" y="151"/>
                    <a:pt x="22" y="108"/>
                    <a:pt x="22" y="104"/>
                  </a:cubicBezTo>
                  <a:cubicBezTo>
                    <a:pt x="22" y="101"/>
                    <a:pt x="34" y="33"/>
                    <a:pt x="39" y="27"/>
                  </a:cubicBezTo>
                  <a:cubicBezTo>
                    <a:pt x="44" y="22"/>
                    <a:pt x="79" y="0"/>
                    <a:pt x="85" y="4"/>
                  </a:cubicBezTo>
                  <a:cubicBezTo>
                    <a:pt x="91" y="8"/>
                    <a:pt x="102" y="57"/>
                    <a:pt x="102" y="66"/>
                  </a:cubicBezTo>
                  <a:cubicBezTo>
                    <a:pt x="101" y="75"/>
                    <a:pt x="90" y="127"/>
                    <a:pt x="83" y="134"/>
                  </a:cubicBezTo>
                  <a:cubicBezTo>
                    <a:pt x="77" y="142"/>
                    <a:pt x="54" y="163"/>
                    <a:pt x="49" y="165"/>
                  </a:cubicBezTo>
                  <a:cubicBezTo>
                    <a:pt x="45" y="167"/>
                    <a:pt x="41" y="178"/>
                    <a:pt x="41"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54" name="Freeform 417">
              <a:extLst>
                <a:ext uri="{FF2B5EF4-FFF2-40B4-BE49-F238E27FC236}">
                  <a16:creationId xmlns:a16="http://schemas.microsoft.com/office/drawing/2014/main" id="{C7EE0E49-CC5B-4864-83EF-742A660A7B1B}"/>
                </a:ext>
              </a:extLst>
            </p:cNvPr>
            <p:cNvSpPr>
              <a:spLocks/>
            </p:cNvSpPr>
            <p:nvPr/>
          </p:nvSpPr>
          <p:spPr bwMode="auto">
            <a:xfrm>
              <a:off x="9336340" y="5394401"/>
              <a:ext cx="243441" cy="302760"/>
            </a:xfrm>
            <a:custGeom>
              <a:avLst/>
              <a:gdLst>
                <a:gd name="T0" fmla="*/ 2147483646 w 122"/>
                <a:gd name="T1" fmla="*/ 0 h 152"/>
                <a:gd name="T2" fmla="*/ 0 w 122"/>
                <a:gd name="T3" fmla="*/ 2147483646 h 152"/>
                <a:gd name="T4" fmla="*/ 2147483646 w 122"/>
                <a:gd name="T5" fmla="*/ 2147483646 h 152"/>
                <a:gd name="T6" fmla="*/ 2147483646 w 122"/>
                <a:gd name="T7" fmla="*/ 2147483646 h 152"/>
                <a:gd name="T8" fmla="*/ 2147483646 w 122"/>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0"/>
                  </a:moveTo>
                  <a:cubicBezTo>
                    <a:pt x="61" y="0"/>
                    <a:pt x="12" y="122"/>
                    <a:pt x="0" y="152"/>
                  </a:cubicBezTo>
                  <a:cubicBezTo>
                    <a:pt x="61" y="131"/>
                    <a:pt x="61" y="131"/>
                    <a:pt x="61" y="131"/>
                  </a:cubicBezTo>
                  <a:cubicBezTo>
                    <a:pt x="122" y="152"/>
                    <a:pt x="122" y="152"/>
                    <a:pt x="122"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55" name="Freeform 418">
              <a:extLst>
                <a:ext uri="{FF2B5EF4-FFF2-40B4-BE49-F238E27FC236}">
                  <a16:creationId xmlns:a16="http://schemas.microsoft.com/office/drawing/2014/main" id="{FC9DB4FA-E377-4563-B1D8-87C943246565}"/>
                </a:ext>
              </a:extLst>
            </p:cNvPr>
            <p:cNvSpPr>
              <a:spLocks/>
            </p:cNvSpPr>
            <p:nvPr/>
          </p:nvSpPr>
          <p:spPr bwMode="auto">
            <a:xfrm>
              <a:off x="9171225" y="5593419"/>
              <a:ext cx="573673" cy="393801"/>
            </a:xfrm>
            <a:custGeom>
              <a:avLst/>
              <a:gdLst>
                <a:gd name="T0" fmla="*/ 2147483646 w 288"/>
                <a:gd name="T1" fmla="*/ 2147483646 h 197"/>
                <a:gd name="T2" fmla="*/ 2147483646 w 288"/>
                <a:gd name="T3" fmla="*/ 2147483646 h 197"/>
                <a:gd name="T4" fmla="*/ 2147483646 w 288"/>
                <a:gd name="T5" fmla="*/ 2147483646 h 197"/>
                <a:gd name="T6" fmla="*/ 2147483646 w 288"/>
                <a:gd name="T7" fmla="*/ 0 h 197"/>
                <a:gd name="T8" fmla="*/ 2147483646 w 288"/>
                <a:gd name="T9" fmla="*/ 2147483646 h 197"/>
                <a:gd name="T10" fmla="*/ 2147483646 w 288"/>
                <a:gd name="T11" fmla="*/ 2147483646 h 197"/>
                <a:gd name="T12" fmla="*/ 2147483646 w 288"/>
                <a:gd name="T13" fmla="*/ 2147483646 h 197"/>
                <a:gd name="T14" fmla="*/ 2147483646 w 288"/>
                <a:gd name="T15" fmla="*/ 2147483646 h 197"/>
                <a:gd name="T16" fmla="*/ 2147483646 w 288"/>
                <a:gd name="T17" fmla="*/ 2147483646 h 197"/>
                <a:gd name="T18" fmla="*/ 2147483646 w 288"/>
                <a:gd name="T19" fmla="*/ 2147483646 h 197"/>
                <a:gd name="T20" fmla="*/ 2147483646 w 288"/>
                <a:gd name="T21" fmla="*/ 2147483646 h 197"/>
                <a:gd name="T22" fmla="*/ 2147483646 w 288"/>
                <a:gd name="T23" fmla="*/ 2147483646 h 197"/>
                <a:gd name="T24" fmla="*/ 2147483646 w 288"/>
                <a:gd name="T25" fmla="*/ 2147483646 h 197"/>
                <a:gd name="T26" fmla="*/ 2147483646 w 288"/>
                <a:gd name="T27" fmla="*/ 2147483646 h 197"/>
                <a:gd name="T28" fmla="*/ 2147483646 w 288"/>
                <a:gd name="T29" fmla="*/ 2147483646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0" y="147"/>
                  </a:moveTo>
                  <a:cubicBezTo>
                    <a:pt x="279" y="138"/>
                    <a:pt x="258" y="130"/>
                    <a:pt x="258" y="130"/>
                  </a:cubicBezTo>
                  <a:cubicBezTo>
                    <a:pt x="258" y="130"/>
                    <a:pt x="241" y="82"/>
                    <a:pt x="232" y="62"/>
                  </a:cubicBezTo>
                  <a:cubicBezTo>
                    <a:pt x="224" y="41"/>
                    <a:pt x="144" y="0"/>
                    <a:pt x="144" y="0"/>
                  </a:cubicBezTo>
                  <a:cubicBezTo>
                    <a:pt x="144" y="0"/>
                    <a:pt x="64" y="41"/>
                    <a:pt x="55" y="62"/>
                  </a:cubicBezTo>
                  <a:cubicBezTo>
                    <a:pt x="46" y="82"/>
                    <a:pt x="30" y="130"/>
                    <a:pt x="30" y="130"/>
                  </a:cubicBezTo>
                  <a:cubicBezTo>
                    <a:pt x="30" y="130"/>
                    <a:pt x="8" y="138"/>
                    <a:pt x="7" y="147"/>
                  </a:cubicBezTo>
                  <a:cubicBezTo>
                    <a:pt x="6" y="155"/>
                    <a:pt x="0" y="197"/>
                    <a:pt x="7" y="197"/>
                  </a:cubicBezTo>
                  <a:cubicBezTo>
                    <a:pt x="15" y="197"/>
                    <a:pt x="20" y="197"/>
                    <a:pt x="20" y="197"/>
                  </a:cubicBezTo>
                  <a:cubicBezTo>
                    <a:pt x="25" y="145"/>
                    <a:pt x="25" y="145"/>
                    <a:pt x="25" y="145"/>
                  </a:cubicBezTo>
                  <a:cubicBezTo>
                    <a:pt x="25" y="145"/>
                    <a:pt x="103" y="52"/>
                    <a:pt x="144" y="52"/>
                  </a:cubicBezTo>
                  <a:cubicBezTo>
                    <a:pt x="184" y="52"/>
                    <a:pt x="263" y="145"/>
                    <a:pt x="263" y="145"/>
                  </a:cubicBezTo>
                  <a:cubicBezTo>
                    <a:pt x="268" y="197"/>
                    <a:pt x="268" y="197"/>
                    <a:pt x="268" y="197"/>
                  </a:cubicBezTo>
                  <a:cubicBezTo>
                    <a:pt x="268" y="197"/>
                    <a:pt x="273" y="197"/>
                    <a:pt x="280" y="197"/>
                  </a:cubicBezTo>
                  <a:cubicBezTo>
                    <a:pt x="288" y="197"/>
                    <a:pt x="282" y="155"/>
                    <a:pt x="280"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56" name="Freeform 419">
              <a:extLst>
                <a:ext uri="{FF2B5EF4-FFF2-40B4-BE49-F238E27FC236}">
                  <a16:creationId xmlns:a16="http://schemas.microsoft.com/office/drawing/2014/main" id="{481EC5C8-8B2C-40E1-B2CB-D020898BF8C9}"/>
                </a:ext>
              </a:extLst>
            </p:cNvPr>
            <p:cNvSpPr>
              <a:spLocks noChangeArrowheads="1"/>
            </p:cNvSpPr>
            <p:nvPr/>
          </p:nvSpPr>
          <p:spPr bwMode="auto">
            <a:xfrm>
              <a:off x="9211446" y="5673873"/>
              <a:ext cx="313297" cy="588584"/>
            </a:xfrm>
            <a:custGeom>
              <a:avLst/>
              <a:gdLst>
                <a:gd name="T0" fmla="*/ 81 w 158"/>
                <a:gd name="T1" fmla="*/ 28 h 296"/>
                <a:gd name="T2" fmla="*/ 81 w 158"/>
                <a:gd name="T3" fmla="*/ 28 h 296"/>
                <a:gd name="T4" fmla="*/ 5 w 158"/>
                <a:gd name="T5" fmla="*/ 105 h 296"/>
                <a:gd name="T6" fmla="*/ 0 w 158"/>
                <a:gd name="T7" fmla="*/ 157 h 296"/>
                <a:gd name="T8" fmla="*/ 12 w 158"/>
                <a:gd name="T9" fmla="*/ 255 h 296"/>
                <a:gd name="T10" fmla="*/ 124 w 158"/>
                <a:gd name="T11" fmla="*/ 296 h 296"/>
                <a:gd name="T12" fmla="*/ 124 w 158"/>
                <a:gd name="T13" fmla="*/ 28 h 296"/>
                <a:gd name="T14" fmla="*/ 158 w 158"/>
                <a:gd name="T15" fmla="*/ 0 h 296"/>
                <a:gd name="T16" fmla="*/ 81 w 158"/>
                <a:gd name="T17" fmla="*/ 2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296">
                  <a:moveTo>
                    <a:pt x="81" y="28"/>
                  </a:moveTo>
                  <a:cubicBezTo>
                    <a:pt x="81" y="28"/>
                    <a:pt x="81" y="28"/>
                    <a:pt x="81" y="28"/>
                  </a:cubicBezTo>
                  <a:cubicBezTo>
                    <a:pt x="39" y="55"/>
                    <a:pt x="5" y="105"/>
                    <a:pt x="5" y="105"/>
                  </a:cubicBezTo>
                  <a:cubicBezTo>
                    <a:pt x="0" y="157"/>
                    <a:pt x="0" y="157"/>
                    <a:pt x="0" y="157"/>
                  </a:cubicBezTo>
                  <a:cubicBezTo>
                    <a:pt x="0" y="157"/>
                    <a:pt x="1" y="224"/>
                    <a:pt x="12" y="255"/>
                  </a:cubicBezTo>
                  <a:cubicBezTo>
                    <a:pt x="24" y="285"/>
                    <a:pt x="117" y="296"/>
                    <a:pt x="124" y="296"/>
                  </a:cubicBezTo>
                  <a:cubicBezTo>
                    <a:pt x="124" y="28"/>
                    <a:pt x="124" y="28"/>
                    <a:pt x="124" y="28"/>
                  </a:cubicBezTo>
                  <a:cubicBezTo>
                    <a:pt x="124" y="16"/>
                    <a:pt x="158" y="0"/>
                    <a:pt x="158" y="0"/>
                  </a:cubicBezTo>
                  <a:cubicBezTo>
                    <a:pt x="115" y="4"/>
                    <a:pt x="84" y="27"/>
                    <a:pt x="81" y="28"/>
                  </a:cubicBezTo>
                  <a:close/>
                </a:path>
              </a:pathLst>
            </a:custGeom>
            <a:solidFill>
              <a:srgbClr val="AF3C25"/>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57" name="Freeform 420">
              <a:extLst>
                <a:ext uri="{FF2B5EF4-FFF2-40B4-BE49-F238E27FC236}">
                  <a16:creationId xmlns:a16="http://schemas.microsoft.com/office/drawing/2014/main" id="{C97C6F52-C05D-4831-A1B8-67B27266D9B8}"/>
                </a:ext>
              </a:extLst>
            </p:cNvPr>
            <p:cNvSpPr>
              <a:spLocks noChangeArrowheads="1"/>
            </p:cNvSpPr>
            <p:nvPr/>
          </p:nvSpPr>
          <p:spPr bwMode="auto">
            <a:xfrm>
              <a:off x="7932856" y="5015420"/>
              <a:ext cx="508049" cy="950628"/>
            </a:xfrm>
            <a:custGeom>
              <a:avLst/>
              <a:gdLst>
                <a:gd name="T0" fmla="*/ 0 w 255"/>
                <a:gd name="T1" fmla="*/ 186 h 477"/>
                <a:gd name="T2" fmla="*/ 156 w 255"/>
                <a:gd name="T3" fmla="*/ 186 h 477"/>
                <a:gd name="T4" fmla="*/ 97 w 255"/>
                <a:gd name="T5" fmla="*/ 37 h 477"/>
                <a:gd name="T6" fmla="*/ 163 w 255"/>
                <a:gd name="T7" fmla="*/ 0 h 477"/>
                <a:gd name="T8" fmla="*/ 252 w 255"/>
                <a:gd name="T9" fmla="*/ 179 h 477"/>
                <a:gd name="T10" fmla="*/ 248 w 255"/>
                <a:gd name="T11" fmla="*/ 350 h 477"/>
                <a:gd name="T12" fmla="*/ 159 w 255"/>
                <a:gd name="T13" fmla="*/ 474 h 477"/>
                <a:gd name="T14" fmla="*/ 140 w 255"/>
                <a:gd name="T15" fmla="*/ 474 h 477"/>
                <a:gd name="T16" fmla="*/ 52 w 255"/>
                <a:gd name="T17" fmla="*/ 316 h 477"/>
                <a:gd name="T18" fmla="*/ 0 w 255"/>
                <a:gd name="T19" fmla="*/ 18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7">
                  <a:moveTo>
                    <a:pt x="0" y="186"/>
                  </a:moveTo>
                  <a:cubicBezTo>
                    <a:pt x="156" y="186"/>
                    <a:pt x="156" y="186"/>
                    <a:pt x="156" y="186"/>
                  </a:cubicBezTo>
                  <a:cubicBezTo>
                    <a:pt x="156" y="186"/>
                    <a:pt x="100" y="38"/>
                    <a:pt x="97" y="37"/>
                  </a:cubicBezTo>
                  <a:cubicBezTo>
                    <a:pt x="163" y="0"/>
                    <a:pt x="163" y="0"/>
                    <a:pt x="163" y="0"/>
                  </a:cubicBezTo>
                  <a:cubicBezTo>
                    <a:pt x="163" y="0"/>
                    <a:pt x="249" y="171"/>
                    <a:pt x="252" y="179"/>
                  </a:cubicBezTo>
                  <a:cubicBezTo>
                    <a:pt x="254" y="186"/>
                    <a:pt x="255" y="338"/>
                    <a:pt x="248" y="350"/>
                  </a:cubicBezTo>
                  <a:cubicBezTo>
                    <a:pt x="241" y="363"/>
                    <a:pt x="168" y="472"/>
                    <a:pt x="159" y="474"/>
                  </a:cubicBezTo>
                  <a:cubicBezTo>
                    <a:pt x="149" y="477"/>
                    <a:pt x="140" y="474"/>
                    <a:pt x="140" y="474"/>
                  </a:cubicBezTo>
                  <a:cubicBezTo>
                    <a:pt x="52" y="316"/>
                    <a:pt x="52" y="316"/>
                    <a:pt x="52" y="316"/>
                  </a:cubicBezTo>
                  <a:lnTo>
                    <a:pt x="0" y="186"/>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58" name="Freeform 421">
              <a:extLst>
                <a:ext uri="{FF2B5EF4-FFF2-40B4-BE49-F238E27FC236}">
                  <a16:creationId xmlns:a16="http://schemas.microsoft.com/office/drawing/2014/main" id="{CF109CDE-95B8-46E6-8DEF-138967717382}"/>
                </a:ext>
              </a:extLst>
            </p:cNvPr>
            <p:cNvSpPr>
              <a:spLocks/>
            </p:cNvSpPr>
            <p:nvPr/>
          </p:nvSpPr>
          <p:spPr bwMode="auto">
            <a:xfrm>
              <a:off x="8239801" y="5536254"/>
              <a:ext cx="44455" cy="160908"/>
            </a:xfrm>
            <a:custGeom>
              <a:avLst/>
              <a:gdLst>
                <a:gd name="T0" fmla="*/ 2147483646 w 22"/>
                <a:gd name="T1" fmla="*/ 2147483646 h 80"/>
                <a:gd name="T2" fmla="*/ 0 w 22"/>
                <a:gd name="T3" fmla="*/ 2147483646 h 80"/>
                <a:gd name="T4" fmla="*/ 0 w 22"/>
                <a:gd name="T5" fmla="*/ 2147483646 h 80"/>
                <a:gd name="T6" fmla="*/ 2147483646 w 22"/>
                <a:gd name="T7" fmla="*/ 2147483646 h 80"/>
                <a:gd name="T8" fmla="*/ 2147483646 w 22"/>
                <a:gd name="T9" fmla="*/ 0 h 80"/>
                <a:gd name="T10" fmla="*/ 2147483646 w 22"/>
                <a:gd name="T11" fmla="*/ 214748364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80"/>
                  </a:moveTo>
                  <a:cubicBezTo>
                    <a:pt x="0" y="32"/>
                    <a:pt x="0" y="32"/>
                    <a:pt x="0" y="32"/>
                  </a:cubicBezTo>
                  <a:cubicBezTo>
                    <a:pt x="0" y="17"/>
                    <a:pt x="0" y="17"/>
                    <a:pt x="0" y="17"/>
                  </a:cubicBezTo>
                  <a:cubicBezTo>
                    <a:pt x="0" y="17"/>
                    <a:pt x="6" y="55"/>
                    <a:pt x="9" y="48"/>
                  </a:cubicBezTo>
                  <a:cubicBezTo>
                    <a:pt x="11" y="42"/>
                    <a:pt x="14" y="0"/>
                    <a:pt x="14" y="0"/>
                  </a:cubicBezTo>
                  <a:cubicBezTo>
                    <a:pt x="14" y="0"/>
                    <a:pt x="22" y="56"/>
                    <a:pt x="9"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59" name="Freeform 422">
              <a:extLst>
                <a:ext uri="{FF2B5EF4-FFF2-40B4-BE49-F238E27FC236}">
                  <a16:creationId xmlns:a16="http://schemas.microsoft.com/office/drawing/2014/main" id="{A6A17258-9D93-4F1A-8DF7-472A063D9D5B}"/>
                </a:ext>
              </a:extLst>
            </p:cNvPr>
            <p:cNvSpPr>
              <a:spLocks/>
            </p:cNvSpPr>
            <p:nvPr/>
          </p:nvSpPr>
          <p:spPr bwMode="auto">
            <a:xfrm>
              <a:off x="8212283" y="5385932"/>
              <a:ext cx="55039" cy="279472"/>
            </a:xfrm>
            <a:custGeom>
              <a:avLst/>
              <a:gdLst>
                <a:gd name="T0" fmla="*/ 2147483646 w 35"/>
                <a:gd name="T1" fmla="*/ 0 h 176"/>
                <a:gd name="T2" fmla="*/ 2147483646 w 35"/>
                <a:gd name="T3" fmla="*/ 2147483646 h 176"/>
                <a:gd name="T4" fmla="*/ 2147483646 w 35"/>
                <a:gd name="T5" fmla="*/ 2147483646 h 176"/>
                <a:gd name="T6" fmla="*/ 2147483646 w 35"/>
                <a:gd name="T7" fmla="*/ 2147483646 h 176"/>
                <a:gd name="T8" fmla="*/ 0 w 35"/>
                <a:gd name="T9" fmla="*/ 0 h 176"/>
                <a:gd name="T10" fmla="*/ 2147483646 w 35"/>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76">
                  <a:moveTo>
                    <a:pt x="20" y="0"/>
                  </a:moveTo>
                  <a:lnTo>
                    <a:pt x="35" y="103"/>
                  </a:lnTo>
                  <a:lnTo>
                    <a:pt x="35"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60" name="Freeform 423">
              <a:extLst>
                <a:ext uri="{FF2B5EF4-FFF2-40B4-BE49-F238E27FC236}">
                  <a16:creationId xmlns:a16="http://schemas.microsoft.com/office/drawing/2014/main" id="{59656699-A609-4288-8BEA-78E5671EA804}"/>
                </a:ext>
              </a:extLst>
            </p:cNvPr>
            <p:cNvSpPr/>
            <p:nvPr/>
          </p:nvSpPr>
          <p:spPr bwMode="auto">
            <a:xfrm>
              <a:off x="8121257" y="4996366"/>
              <a:ext cx="131246" cy="88923"/>
            </a:xfrm>
            <a:custGeom>
              <a:avLst/>
              <a:gdLst>
                <a:gd name="T0" fmla="*/ 7937 w 83"/>
                <a:gd name="T1" fmla="*/ 90488 h 57"/>
                <a:gd name="T2" fmla="*/ 0 w 83"/>
                <a:gd name="T3" fmla="*/ 68263 h 57"/>
                <a:gd name="T4" fmla="*/ 103187 w 83"/>
                <a:gd name="T5" fmla="*/ 9525 h 57"/>
                <a:gd name="T6" fmla="*/ 122237 w 83"/>
                <a:gd name="T7" fmla="*/ 0 h 57"/>
                <a:gd name="T8" fmla="*/ 131762 w 83"/>
                <a:gd name="T9" fmla="*/ 22225 h 57"/>
                <a:gd name="T10" fmla="*/ 7937 w 83"/>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5" y="57"/>
                  </a:moveTo>
                  <a:lnTo>
                    <a:pt x="0" y="43"/>
                  </a:lnTo>
                  <a:lnTo>
                    <a:pt x="65" y="6"/>
                  </a:lnTo>
                  <a:lnTo>
                    <a:pt x="77" y="0"/>
                  </a:lnTo>
                  <a:lnTo>
                    <a:pt x="83" y="14"/>
                  </a:lnTo>
                  <a:lnTo>
                    <a:pt x="5" y="57"/>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61" name="Freeform 424">
              <a:extLst>
                <a:ext uri="{FF2B5EF4-FFF2-40B4-BE49-F238E27FC236}">
                  <a16:creationId xmlns:a16="http://schemas.microsoft.com/office/drawing/2014/main" id="{780AFB8B-21CC-4C7E-A25D-B60E874EE5ED}"/>
                </a:ext>
              </a:extLst>
            </p:cNvPr>
            <p:cNvSpPr>
              <a:spLocks/>
            </p:cNvSpPr>
            <p:nvPr/>
          </p:nvSpPr>
          <p:spPr bwMode="auto">
            <a:xfrm>
              <a:off x="8013297" y="4697839"/>
              <a:ext cx="207453" cy="355691"/>
            </a:xfrm>
            <a:custGeom>
              <a:avLst/>
              <a:gdLst>
                <a:gd name="T0" fmla="*/ 2147483646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2147483646 h 178"/>
                <a:gd name="T16" fmla="*/ 2147483646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1" y="108"/>
                    <a:pt x="81" y="104"/>
                  </a:cubicBezTo>
                  <a:cubicBezTo>
                    <a:pt x="81" y="101"/>
                    <a:pt x="69" y="33"/>
                    <a:pt x="64" y="28"/>
                  </a:cubicBezTo>
                  <a:cubicBezTo>
                    <a:pt x="59" y="23"/>
                    <a:pt x="24" y="0"/>
                    <a:pt x="18" y="4"/>
                  </a:cubicBezTo>
                  <a:cubicBezTo>
                    <a:pt x="12" y="9"/>
                    <a:pt x="0" y="57"/>
                    <a:pt x="1" y="66"/>
                  </a:cubicBezTo>
                  <a:cubicBezTo>
                    <a:pt x="2" y="75"/>
                    <a:pt x="13" y="127"/>
                    <a:pt x="19" y="134"/>
                  </a:cubicBezTo>
                  <a:cubicBezTo>
                    <a:pt x="26" y="142"/>
                    <a:pt x="49" y="163"/>
                    <a:pt x="54" y="165"/>
                  </a:cubicBezTo>
                  <a:cubicBezTo>
                    <a:pt x="58" y="167"/>
                    <a:pt x="62" y="178"/>
                    <a:pt x="62"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62" name="Freeform 425">
              <a:extLst>
                <a:ext uri="{FF2B5EF4-FFF2-40B4-BE49-F238E27FC236}">
                  <a16:creationId xmlns:a16="http://schemas.microsoft.com/office/drawing/2014/main" id="{776C9452-1D6F-4AF4-B42E-37C04527E79F}"/>
                </a:ext>
              </a:extLst>
            </p:cNvPr>
            <p:cNvSpPr>
              <a:spLocks noChangeArrowheads="1"/>
            </p:cNvSpPr>
            <p:nvPr/>
          </p:nvSpPr>
          <p:spPr bwMode="auto">
            <a:xfrm>
              <a:off x="7932856" y="5688693"/>
              <a:ext cx="245557" cy="567412"/>
            </a:xfrm>
            <a:custGeom>
              <a:avLst/>
              <a:gdLst>
                <a:gd name="T0" fmla="*/ 0 w 124"/>
                <a:gd name="T1" fmla="*/ 285 h 285"/>
                <a:gd name="T2" fmla="*/ 111 w 124"/>
                <a:gd name="T3" fmla="*/ 243 h 285"/>
                <a:gd name="T4" fmla="*/ 124 w 124"/>
                <a:gd name="T5" fmla="*/ 145 h 285"/>
                <a:gd name="T6" fmla="*/ 119 w 124"/>
                <a:gd name="T7" fmla="*/ 93 h 285"/>
                <a:gd name="T8" fmla="*/ 0 w 124"/>
                <a:gd name="T9" fmla="*/ 0 h 285"/>
                <a:gd name="T10" fmla="*/ 0 w 124"/>
                <a:gd name="T11" fmla="*/ 285 h 285"/>
              </a:gdLst>
              <a:ahLst/>
              <a:cxnLst>
                <a:cxn ang="0">
                  <a:pos x="T0" y="T1"/>
                </a:cxn>
                <a:cxn ang="0">
                  <a:pos x="T2" y="T3"/>
                </a:cxn>
                <a:cxn ang="0">
                  <a:pos x="T4" y="T5"/>
                </a:cxn>
                <a:cxn ang="0">
                  <a:pos x="T6" y="T7"/>
                </a:cxn>
                <a:cxn ang="0">
                  <a:pos x="T8" y="T9"/>
                </a:cxn>
                <a:cxn ang="0">
                  <a:pos x="T10" y="T11"/>
                </a:cxn>
              </a:cxnLst>
              <a:rect l="0" t="0" r="r" b="b"/>
              <a:pathLst>
                <a:path w="124" h="285">
                  <a:moveTo>
                    <a:pt x="0" y="285"/>
                  </a:moveTo>
                  <a:cubicBezTo>
                    <a:pt x="6" y="285"/>
                    <a:pt x="100" y="273"/>
                    <a:pt x="111" y="243"/>
                  </a:cubicBezTo>
                  <a:cubicBezTo>
                    <a:pt x="123" y="212"/>
                    <a:pt x="124" y="145"/>
                    <a:pt x="124" y="145"/>
                  </a:cubicBezTo>
                  <a:cubicBezTo>
                    <a:pt x="119" y="93"/>
                    <a:pt x="119" y="93"/>
                    <a:pt x="119" y="93"/>
                  </a:cubicBezTo>
                  <a:cubicBezTo>
                    <a:pt x="119" y="93"/>
                    <a:pt x="60" y="6"/>
                    <a:pt x="0" y="0"/>
                  </a:cubicBezTo>
                  <a:lnTo>
                    <a:pt x="0" y="285"/>
                  </a:lnTo>
                  <a:close/>
                </a:path>
              </a:pathLst>
            </a:custGeom>
            <a:solidFill>
              <a:srgbClr val="7F4B2B"/>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63" name="Freeform 426">
              <a:extLst>
                <a:ext uri="{FF2B5EF4-FFF2-40B4-BE49-F238E27FC236}">
                  <a16:creationId xmlns:a16="http://schemas.microsoft.com/office/drawing/2014/main" id="{9212BEA0-F644-4299-A85C-C6F4A4E7B926}"/>
                </a:ext>
              </a:extLst>
            </p:cNvPr>
            <p:cNvSpPr>
              <a:spLocks noChangeArrowheads="1"/>
            </p:cNvSpPr>
            <p:nvPr/>
          </p:nvSpPr>
          <p:spPr bwMode="auto">
            <a:xfrm>
              <a:off x="7424807" y="5015420"/>
              <a:ext cx="508049" cy="950628"/>
            </a:xfrm>
            <a:custGeom>
              <a:avLst/>
              <a:gdLst>
                <a:gd name="T0" fmla="*/ 255 w 255"/>
                <a:gd name="T1" fmla="*/ 186 h 477"/>
                <a:gd name="T2" fmla="*/ 99 w 255"/>
                <a:gd name="T3" fmla="*/ 186 h 477"/>
                <a:gd name="T4" fmla="*/ 158 w 255"/>
                <a:gd name="T5" fmla="*/ 37 h 477"/>
                <a:gd name="T6" fmla="*/ 92 w 255"/>
                <a:gd name="T7" fmla="*/ 0 h 477"/>
                <a:gd name="T8" fmla="*/ 3 w 255"/>
                <a:gd name="T9" fmla="*/ 179 h 477"/>
                <a:gd name="T10" fmla="*/ 7 w 255"/>
                <a:gd name="T11" fmla="*/ 350 h 477"/>
                <a:gd name="T12" fmla="*/ 96 w 255"/>
                <a:gd name="T13" fmla="*/ 474 h 477"/>
                <a:gd name="T14" fmla="*/ 115 w 255"/>
                <a:gd name="T15" fmla="*/ 474 h 477"/>
                <a:gd name="T16" fmla="*/ 203 w 255"/>
                <a:gd name="T17" fmla="*/ 316 h 477"/>
                <a:gd name="T18" fmla="*/ 255 w 255"/>
                <a:gd name="T19" fmla="*/ 18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7">
                  <a:moveTo>
                    <a:pt x="255" y="186"/>
                  </a:moveTo>
                  <a:cubicBezTo>
                    <a:pt x="99" y="186"/>
                    <a:pt x="99" y="186"/>
                    <a:pt x="99" y="186"/>
                  </a:cubicBezTo>
                  <a:cubicBezTo>
                    <a:pt x="99" y="186"/>
                    <a:pt x="155" y="38"/>
                    <a:pt x="158" y="37"/>
                  </a:cubicBezTo>
                  <a:cubicBezTo>
                    <a:pt x="92" y="0"/>
                    <a:pt x="92" y="0"/>
                    <a:pt x="92" y="0"/>
                  </a:cubicBezTo>
                  <a:cubicBezTo>
                    <a:pt x="92" y="0"/>
                    <a:pt x="6" y="171"/>
                    <a:pt x="3" y="179"/>
                  </a:cubicBezTo>
                  <a:cubicBezTo>
                    <a:pt x="1" y="186"/>
                    <a:pt x="0" y="338"/>
                    <a:pt x="7" y="350"/>
                  </a:cubicBezTo>
                  <a:cubicBezTo>
                    <a:pt x="14" y="363"/>
                    <a:pt x="87" y="472"/>
                    <a:pt x="96" y="474"/>
                  </a:cubicBezTo>
                  <a:cubicBezTo>
                    <a:pt x="106" y="477"/>
                    <a:pt x="115" y="474"/>
                    <a:pt x="115" y="474"/>
                  </a:cubicBezTo>
                  <a:cubicBezTo>
                    <a:pt x="203" y="316"/>
                    <a:pt x="203" y="316"/>
                    <a:pt x="203" y="316"/>
                  </a:cubicBezTo>
                  <a:lnTo>
                    <a:pt x="255" y="186"/>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64" name="Freeform 427">
              <a:extLst>
                <a:ext uri="{FF2B5EF4-FFF2-40B4-BE49-F238E27FC236}">
                  <a16:creationId xmlns:a16="http://schemas.microsoft.com/office/drawing/2014/main" id="{A57DD2E6-9891-4626-B25F-0DFBDD96900B}"/>
                </a:ext>
              </a:extLst>
            </p:cNvPr>
            <p:cNvSpPr>
              <a:spLocks/>
            </p:cNvSpPr>
            <p:nvPr/>
          </p:nvSpPr>
          <p:spPr bwMode="auto">
            <a:xfrm>
              <a:off x="7583571" y="5536254"/>
              <a:ext cx="42337" cy="160908"/>
            </a:xfrm>
            <a:custGeom>
              <a:avLst/>
              <a:gdLst>
                <a:gd name="T0" fmla="*/ 2147483646 w 21"/>
                <a:gd name="T1" fmla="*/ 2147483646 h 80"/>
                <a:gd name="T2" fmla="*/ 2147483646 w 21"/>
                <a:gd name="T3" fmla="*/ 2147483646 h 80"/>
                <a:gd name="T4" fmla="*/ 2147483646 w 21"/>
                <a:gd name="T5" fmla="*/ 2147483646 h 80"/>
                <a:gd name="T6" fmla="*/ 2147483646 w 21"/>
                <a:gd name="T7" fmla="*/ 2147483646 h 80"/>
                <a:gd name="T8" fmla="*/ 2147483646 w 21"/>
                <a:gd name="T9" fmla="*/ 0 h 80"/>
                <a:gd name="T10" fmla="*/ 2147483646 w 21"/>
                <a:gd name="T11" fmla="*/ 214748364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80">
                  <a:moveTo>
                    <a:pt x="12" y="80"/>
                  </a:moveTo>
                  <a:cubicBezTo>
                    <a:pt x="21" y="32"/>
                    <a:pt x="21" y="32"/>
                    <a:pt x="21" y="32"/>
                  </a:cubicBezTo>
                  <a:cubicBezTo>
                    <a:pt x="21" y="17"/>
                    <a:pt x="21" y="17"/>
                    <a:pt x="21" y="17"/>
                  </a:cubicBezTo>
                  <a:cubicBezTo>
                    <a:pt x="21" y="17"/>
                    <a:pt x="15" y="55"/>
                    <a:pt x="12" y="48"/>
                  </a:cubicBezTo>
                  <a:cubicBezTo>
                    <a:pt x="10" y="42"/>
                    <a:pt x="7" y="0"/>
                    <a:pt x="7" y="0"/>
                  </a:cubicBezTo>
                  <a:cubicBezTo>
                    <a:pt x="7" y="0"/>
                    <a:pt x="0" y="56"/>
                    <a:pt x="12"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65" name="Freeform 428">
              <a:extLst>
                <a:ext uri="{FF2B5EF4-FFF2-40B4-BE49-F238E27FC236}">
                  <a16:creationId xmlns:a16="http://schemas.microsoft.com/office/drawing/2014/main" id="{0A7B893D-697A-49F9-9FA8-FB3E7379CAD2}"/>
                </a:ext>
              </a:extLst>
            </p:cNvPr>
            <p:cNvSpPr>
              <a:spLocks/>
            </p:cNvSpPr>
            <p:nvPr/>
          </p:nvSpPr>
          <p:spPr bwMode="auto">
            <a:xfrm>
              <a:off x="7598390" y="5385932"/>
              <a:ext cx="55039" cy="279472"/>
            </a:xfrm>
            <a:custGeom>
              <a:avLst/>
              <a:gdLst>
                <a:gd name="T0" fmla="*/ 2147483646 w 34"/>
                <a:gd name="T1" fmla="*/ 0 h 176"/>
                <a:gd name="T2" fmla="*/ 0 w 34"/>
                <a:gd name="T3" fmla="*/ 2147483646 h 176"/>
                <a:gd name="T4" fmla="*/ 0 w 34"/>
                <a:gd name="T5" fmla="*/ 2147483646 h 176"/>
                <a:gd name="T6" fmla="*/ 2147483646 w 34"/>
                <a:gd name="T7" fmla="*/ 2147483646 h 176"/>
                <a:gd name="T8" fmla="*/ 2147483646 w 34"/>
                <a:gd name="T9" fmla="*/ 0 h 176"/>
                <a:gd name="T10" fmla="*/ 2147483646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0"/>
                  </a:moveTo>
                  <a:lnTo>
                    <a:pt x="0" y="103"/>
                  </a:lnTo>
                  <a:lnTo>
                    <a:pt x="0" y="176"/>
                  </a:lnTo>
                  <a:lnTo>
                    <a:pt x="14" y="146"/>
                  </a:lnTo>
                  <a:lnTo>
                    <a:pt x="34" y="0"/>
                  </a:lnTo>
                  <a:lnTo>
                    <a:pt x="14"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66" name="Freeform 429">
              <a:extLst>
                <a:ext uri="{FF2B5EF4-FFF2-40B4-BE49-F238E27FC236}">
                  <a16:creationId xmlns:a16="http://schemas.microsoft.com/office/drawing/2014/main" id="{A9D7590F-B52C-4813-9297-D6759FE5676C}"/>
                </a:ext>
              </a:extLst>
            </p:cNvPr>
            <p:cNvSpPr/>
            <p:nvPr/>
          </p:nvSpPr>
          <p:spPr bwMode="auto">
            <a:xfrm>
              <a:off x="7611091" y="4996366"/>
              <a:ext cx="133362" cy="88923"/>
            </a:xfrm>
            <a:custGeom>
              <a:avLst/>
              <a:gdLst>
                <a:gd name="T0" fmla="*/ 123825 w 84"/>
                <a:gd name="T1" fmla="*/ 90488 h 57"/>
                <a:gd name="T2" fmla="*/ 133350 w 84"/>
                <a:gd name="T3" fmla="*/ 68263 h 57"/>
                <a:gd name="T4" fmla="*/ 28575 w 84"/>
                <a:gd name="T5" fmla="*/ 9525 h 57"/>
                <a:gd name="T6" fmla="*/ 9525 w 84"/>
                <a:gd name="T7" fmla="*/ 0 h 57"/>
                <a:gd name="T8" fmla="*/ 0 w 84"/>
                <a:gd name="T9" fmla="*/ 22225 h 57"/>
                <a:gd name="T10" fmla="*/ 123825 w 84"/>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78" y="57"/>
                  </a:moveTo>
                  <a:lnTo>
                    <a:pt x="84" y="43"/>
                  </a:lnTo>
                  <a:lnTo>
                    <a:pt x="18" y="6"/>
                  </a:lnTo>
                  <a:lnTo>
                    <a:pt x="6" y="0"/>
                  </a:lnTo>
                  <a:lnTo>
                    <a:pt x="0" y="14"/>
                  </a:lnTo>
                  <a:lnTo>
                    <a:pt x="78" y="57"/>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67" name="Freeform 430">
              <a:extLst>
                <a:ext uri="{FF2B5EF4-FFF2-40B4-BE49-F238E27FC236}">
                  <a16:creationId xmlns:a16="http://schemas.microsoft.com/office/drawing/2014/main" id="{8F08B383-EEB5-43FD-8924-E32D286B062F}"/>
                </a:ext>
              </a:extLst>
            </p:cNvPr>
            <p:cNvSpPr>
              <a:spLocks/>
            </p:cNvSpPr>
            <p:nvPr/>
          </p:nvSpPr>
          <p:spPr bwMode="auto">
            <a:xfrm>
              <a:off x="7644961" y="4697839"/>
              <a:ext cx="207453" cy="355691"/>
            </a:xfrm>
            <a:custGeom>
              <a:avLst/>
              <a:gdLst>
                <a:gd name="T0" fmla="*/ 0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2147483646 h 178"/>
                <a:gd name="T16" fmla="*/ 0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155"/>
                  </a:moveTo>
                  <a:cubicBezTo>
                    <a:pt x="1" y="151"/>
                    <a:pt x="23" y="108"/>
                    <a:pt x="23" y="104"/>
                  </a:cubicBezTo>
                  <a:cubicBezTo>
                    <a:pt x="23" y="101"/>
                    <a:pt x="34" y="33"/>
                    <a:pt x="39" y="28"/>
                  </a:cubicBezTo>
                  <a:cubicBezTo>
                    <a:pt x="44" y="23"/>
                    <a:pt x="79" y="0"/>
                    <a:pt x="85" y="4"/>
                  </a:cubicBezTo>
                  <a:cubicBezTo>
                    <a:pt x="91" y="9"/>
                    <a:pt x="103" y="57"/>
                    <a:pt x="102" y="66"/>
                  </a:cubicBezTo>
                  <a:cubicBezTo>
                    <a:pt x="101" y="75"/>
                    <a:pt x="90" y="127"/>
                    <a:pt x="84" y="134"/>
                  </a:cubicBezTo>
                  <a:cubicBezTo>
                    <a:pt x="77" y="142"/>
                    <a:pt x="54" y="163"/>
                    <a:pt x="50" y="165"/>
                  </a:cubicBezTo>
                  <a:cubicBezTo>
                    <a:pt x="45" y="167"/>
                    <a:pt x="41" y="178"/>
                    <a:pt x="41"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68" name="Freeform 431">
              <a:extLst>
                <a:ext uri="{FF2B5EF4-FFF2-40B4-BE49-F238E27FC236}">
                  <a16:creationId xmlns:a16="http://schemas.microsoft.com/office/drawing/2014/main" id="{1127A395-828D-4C17-B555-1BC602975EEB}"/>
                </a:ext>
              </a:extLst>
            </p:cNvPr>
            <p:cNvSpPr>
              <a:spLocks/>
            </p:cNvSpPr>
            <p:nvPr/>
          </p:nvSpPr>
          <p:spPr bwMode="auto">
            <a:xfrm>
              <a:off x="7810077" y="5385932"/>
              <a:ext cx="243439" cy="302760"/>
            </a:xfrm>
            <a:custGeom>
              <a:avLst/>
              <a:gdLst>
                <a:gd name="T0" fmla="*/ 2147483646 w 122"/>
                <a:gd name="T1" fmla="*/ 0 h 152"/>
                <a:gd name="T2" fmla="*/ 0 w 122"/>
                <a:gd name="T3" fmla="*/ 2147483646 h 152"/>
                <a:gd name="T4" fmla="*/ 2147483646 w 122"/>
                <a:gd name="T5" fmla="*/ 2147483646 h 152"/>
                <a:gd name="T6" fmla="*/ 2147483646 w 122"/>
                <a:gd name="T7" fmla="*/ 2147483646 h 152"/>
                <a:gd name="T8" fmla="*/ 2147483646 w 122"/>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0"/>
                  </a:moveTo>
                  <a:cubicBezTo>
                    <a:pt x="61" y="0"/>
                    <a:pt x="12" y="122"/>
                    <a:pt x="0" y="152"/>
                  </a:cubicBezTo>
                  <a:cubicBezTo>
                    <a:pt x="61" y="131"/>
                    <a:pt x="61" y="131"/>
                    <a:pt x="61" y="131"/>
                  </a:cubicBezTo>
                  <a:cubicBezTo>
                    <a:pt x="122" y="152"/>
                    <a:pt x="122" y="152"/>
                    <a:pt x="122"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69" name="Freeform 432">
              <a:extLst>
                <a:ext uri="{FF2B5EF4-FFF2-40B4-BE49-F238E27FC236}">
                  <a16:creationId xmlns:a16="http://schemas.microsoft.com/office/drawing/2014/main" id="{D9E8E503-0E32-4F37-9C66-CF3084A5183D}"/>
                </a:ext>
              </a:extLst>
            </p:cNvPr>
            <p:cNvSpPr>
              <a:spLocks/>
            </p:cNvSpPr>
            <p:nvPr/>
          </p:nvSpPr>
          <p:spPr bwMode="auto">
            <a:xfrm>
              <a:off x="7644961" y="5587067"/>
              <a:ext cx="575789" cy="391684"/>
            </a:xfrm>
            <a:custGeom>
              <a:avLst/>
              <a:gdLst>
                <a:gd name="T0" fmla="*/ 2147483646 w 288"/>
                <a:gd name="T1" fmla="*/ 2147483646 h 197"/>
                <a:gd name="T2" fmla="*/ 2147483646 w 288"/>
                <a:gd name="T3" fmla="*/ 2147483646 h 197"/>
                <a:gd name="T4" fmla="*/ 2147483646 w 288"/>
                <a:gd name="T5" fmla="*/ 2147483646 h 197"/>
                <a:gd name="T6" fmla="*/ 2147483646 w 288"/>
                <a:gd name="T7" fmla="*/ 0 h 197"/>
                <a:gd name="T8" fmla="*/ 2147483646 w 288"/>
                <a:gd name="T9" fmla="*/ 2147483646 h 197"/>
                <a:gd name="T10" fmla="*/ 2147483646 w 288"/>
                <a:gd name="T11" fmla="*/ 2147483646 h 197"/>
                <a:gd name="T12" fmla="*/ 2147483646 w 288"/>
                <a:gd name="T13" fmla="*/ 2147483646 h 197"/>
                <a:gd name="T14" fmla="*/ 2147483646 w 288"/>
                <a:gd name="T15" fmla="*/ 2147483646 h 197"/>
                <a:gd name="T16" fmla="*/ 2147483646 w 288"/>
                <a:gd name="T17" fmla="*/ 2147483646 h 197"/>
                <a:gd name="T18" fmla="*/ 2147483646 w 288"/>
                <a:gd name="T19" fmla="*/ 2147483646 h 197"/>
                <a:gd name="T20" fmla="*/ 2147483646 w 288"/>
                <a:gd name="T21" fmla="*/ 2147483646 h 197"/>
                <a:gd name="T22" fmla="*/ 2147483646 w 288"/>
                <a:gd name="T23" fmla="*/ 2147483646 h 197"/>
                <a:gd name="T24" fmla="*/ 2147483646 w 288"/>
                <a:gd name="T25" fmla="*/ 2147483646 h 197"/>
                <a:gd name="T26" fmla="*/ 2147483646 w 288"/>
                <a:gd name="T27" fmla="*/ 2147483646 h 197"/>
                <a:gd name="T28" fmla="*/ 2147483646 w 288"/>
                <a:gd name="T29" fmla="*/ 2147483646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1" y="147"/>
                  </a:moveTo>
                  <a:cubicBezTo>
                    <a:pt x="279" y="138"/>
                    <a:pt x="258" y="130"/>
                    <a:pt x="258" y="130"/>
                  </a:cubicBezTo>
                  <a:cubicBezTo>
                    <a:pt x="258" y="130"/>
                    <a:pt x="242" y="82"/>
                    <a:pt x="233" y="62"/>
                  </a:cubicBezTo>
                  <a:cubicBezTo>
                    <a:pt x="224" y="42"/>
                    <a:pt x="144" y="0"/>
                    <a:pt x="144" y="0"/>
                  </a:cubicBezTo>
                  <a:cubicBezTo>
                    <a:pt x="144" y="0"/>
                    <a:pt x="64" y="42"/>
                    <a:pt x="55" y="62"/>
                  </a:cubicBezTo>
                  <a:cubicBezTo>
                    <a:pt x="47" y="82"/>
                    <a:pt x="30" y="130"/>
                    <a:pt x="30" y="130"/>
                  </a:cubicBezTo>
                  <a:cubicBezTo>
                    <a:pt x="30" y="130"/>
                    <a:pt x="9" y="138"/>
                    <a:pt x="7" y="147"/>
                  </a:cubicBezTo>
                  <a:cubicBezTo>
                    <a:pt x="6" y="156"/>
                    <a:pt x="0" y="197"/>
                    <a:pt x="7" y="197"/>
                  </a:cubicBezTo>
                  <a:cubicBezTo>
                    <a:pt x="15" y="197"/>
                    <a:pt x="20" y="197"/>
                    <a:pt x="20" y="197"/>
                  </a:cubicBezTo>
                  <a:cubicBezTo>
                    <a:pt x="25" y="145"/>
                    <a:pt x="25" y="145"/>
                    <a:pt x="25" y="145"/>
                  </a:cubicBezTo>
                  <a:cubicBezTo>
                    <a:pt x="25" y="145"/>
                    <a:pt x="104" y="52"/>
                    <a:pt x="144" y="52"/>
                  </a:cubicBezTo>
                  <a:cubicBezTo>
                    <a:pt x="185" y="52"/>
                    <a:pt x="263" y="145"/>
                    <a:pt x="263" y="145"/>
                  </a:cubicBezTo>
                  <a:cubicBezTo>
                    <a:pt x="268" y="197"/>
                    <a:pt x="268" y="197"/>
                    <a:pt x="268" y="197"/>
                  </a:cubicBezTo>
                  <a:cubicBezTo>
                    <a:pt x="268" y="197"/>
                    <a:pt x="273" y="197"/>
                    <a:pt x="281" y="197"/>
                  </a:cubicBezTo>
                  <a:cubicBezTo>
                    <a:pt x="288" y="197"/>
                    <a:pt x="282" y="156"/>
                    <a:pt x="281"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70" name="Freeform 433">
              <a:extLst>
                <a:ext uri="{FF2B5EF4-FFF2-40B4-BE49-F238E27FC236}">
                  <a16:creationId xmlns:a16="http://schemas.microsoft.com/office/drawing/2014/main" id="{B869A36E-D58C-4B90-9FA4-AAB2BB32412C}"/>
                </a:ext>
              </a:extLst>
            </p:cNvPr>
            <p:cNvSpPr>
              <a:spLocks noChangeArrowheads="1"/>
            </p:cNvSpPr>
            <p:nvPr/>
          </p:nvSpPr>
          <p:spPr bwMode="auto">
            <a:xfrm>
              <a:off x="7685181" y="5665404"/>
              <a:ext cx="315414" cy="590701"/>
            </a:xfrm>
            <a:custGeom>
              <a:avLst/>
              <a:gdLst>
                <a:gd name="T0" fmla="*/ 81 w 158"/>
                <a:gd name="T1" fmla="*/ 28 h 297"/>
                <a:gd name="T2" fmla="*/ 81 w 158"/>
                <a:gd name="T3" fmla="*/ 28 h 297"/>
                <a:gd name="T4" fmla="*/ 5 w 158"/>
                <a:gd name="T5" fmla="*/ 105 h 297"/>
                <a:gd name="T6" fmla="*/ 0 w 158"/>
                <a:gd name="T7" fmla="*/ 157 h 297"/>
                <a:gd name="T8" fmla="*/ 13 w 158"/>
                <a:gd name="T9" fmla="*/ 255 h 297"/>
                <a:gd name="T10" fmla="*/ 124 w 158"/>
                <a:gd name="T11" fmla="*/ 297 h 297"/>
                <a:gd name="T12" fmla="*/ 124 w 158"/>
                <a:gd name="T13" fmla="*/ 28 h 297"/>
                <a:gd name="T14" fmla="*/ 158 w 158"/>
                <a:gd name="T15" fmla="*/ 0 h 297"/>
                <a:gd name="T16" fmla="*/ 81 w 158"/>
                <a:gd name="T17" fmla="*/ 28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297">
                  <a:moveTo>
                    <a:pt x="81" y="28"/>
                  </a:moveTo>
                  <a:cubicBezTo>
                    <a:pt x="81" y="28"/>
                    <a:pt x="81" y="28"/>
                    <a:pt x="81" y="28"/>
                  </a:cubicBezTo>
                  <a:cubicBezTo>
                    <a:pt x="39" y="55"/>
                    <a:pt x="5" y="105"/>
                    <a:pt x="5" y="105"/>
                  </a:cubicBezTo>
                  <a:cubicBezTo>
                    <a:pt x="0" y="157"/>
                    <a:pt x="0" y="157"/>
                    <a:pt x="0" y="157"/>
                  </a:cubicBezTo>
                  <a:cubicBezTo>
                    <a:pt x="0" y="157"/>
                    <a:pt x="1" y="224"/>
                    <a:pt x="13" y="255"/>
                  </a:cubicBezTo>
                  <a:cubicBezTo>
                    <a:pt x="24" y="285"/>
                    <a:pt x="118" y="297"/>
                    <a:pt x="124" y="297"/>
                  </a:cubicBezTo>
                  <a:cubicBezTo>
                    <a:pt x="124" y="28"/>
                    <a:pt x="124" y="28"/>
                    <a:pt x="124" y="28"/>
                  </a:cubicBezTo>
                  <a:cubicBezTo>
                    <a:pt x="124" y="16"/>
                    <a:pt x="158" y="0"/>
                    <a:pt x="158" y="0"/>
                  </a:cubicBezTo>
                  <a:cubicBezTo>
                    <a:pt x="115" y="4"/>
                    <a:pt x="84" y="27"/>
                    <a:pt x="81" y="28"/>
                  </a:cubicBezTo>
                  <a:close/>
                </a:path>
              </a:pathLst>
            </a:custGeom>
            <a:solidFill>
              <a:srgbClr val="6E3D1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71" name="Rectangle 434">
              <a:extLst>
                <a:ext uri="{FF2B5EF4-FFF2-40B4-BE49-F238E27FC236}">
                  <a16:creationId xmlns:a16="http://schemas.microsoft.com/office/drawing/2014/main" id="{C21E6395-793A-4BF8-9EC1-92C9A02AA153}"/>
                </a:ext>
              </a:extLst>
            </p:cNvPr>
            <p:cNvSpPr>
              <a:spLocks noChangeArrowheads="1"/>
            </p:cNvSpPr>
            <p:nvPr/>
          </p:nvSpPr>
          <p:spPr bwMode="auto">
            <a:xfrm>
              <a:off x="10705957" y="4543283"/>
              <a:ext cx="848865" cy="577997"/>
            </a:xfrm>
            <a:prstGeom prst="rect">
              <a:avLst/>
            </a:prstGeom>
            <a:solidFill>
              <a:srgbClr val="2F506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72" name="Rectangle 435">
              <a:extLst>
                <a:ext uri="{FF2B5EF4-FFF2-40B4-BE49-F238E27FC236}">
                  <a16:creationId xmlns:a16="http://schemas.microsoft.com/office/drawing/2014/main" id="{14DA06F0-D80C-4102-ABBC-564E63A79767}"/>
                </a:ext>
              </a:extLst>
            </p:cNvPr>
            <p:cNvSpPr>
              <a:spLocks noChangeArrowheads="1"/>
            </p:cNvSpPr>
            <p:nvPr/>
          </p:nvSpPr>
          <p:spPr bwMode="auto">
            <a:xfrm>
              <a:off x="10705957" y="4543283"/>
              <a:ext cx="848865" cy="577997"/>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73" name="Freeform 436">
              <a:extLst>
                <a:ext uri="{FF2B5EF4-FFF2-40B4-BE49-F238E27FC236}">
                  <a16:creationId xmlns:a16="http://schemas.microsoft.com/office/drawing/2014/main" id="{6F2ACDE1-611E-4A67-8A2F-FA54BE7C7747}"/>
                </a:ext>
              </a:extLst>
            </p:cNvPr>
            <p:cNvSpPr>
              <a:spLocks noEditPoints="1" noChangeArrowheads="1"/>
            </p:cNvSpPr>
            <p:nvPr/>
          </p:nvSpPr>
          <p:spPr bwMode="auto">
            <a:xfrm>
              <a:off x="10703839" y="4539049"/>
              <a:ext cx="855216" cy="586466"/>
            </a:xfrm>
            <a:custGeom>
              <a:avLst/>
              <a:gdLst>
                <a:gd name="T0" fmla="*/ 534 w 539"/>
                <a:gd name="T1" fmla="*/ 5 h 369"/>
                <a:gd name="T2" fmla="*/ 534 w 539"/>
                <a:gd name="T3" fmla="*/ 364 h 369"/>
                <a:gd name="T4" fmla="*/ 5 w 539"/>
                <a:gd name="T5" fmla="*/ 364 h 369"/>
                <a:gd name="T6" fmla="*/ 5 w 539"/>
                <a:gd name="T7" fmla="*/ 5 h 369"/>
                <a:gd name="T8" fmla="*/ 534 w 539"/>
                <a:gd name="T9" fmla="*/ 5 h 369"/>
                <a:gd name="T10" fmla="*/ 539 w 539"/>
                <a:gd name="T11" fmla="*/ 0 h 369"/>
                <a:gd name="T12" fmla="*/ 534 w 539"/>
                <a:gd name="T13" fmla="*/ 0 h 369"/>
                <a:gd name="T14" fmla="*/ 5 w 539"/>
                <a:gd name="T15" fmla="*/ 0 h 369"/>
                <a:gd name="T16" fmla="*/ 0 w 539"/>
                <a:gd name="T17" fmla="*/ 0 h 369"/>
                <a:gd name="T18" fmla="*/ 0 w 539"/>
                <a:gd name="T19" fmla="*/ 5 h 369"/>
                <a:gd name="T20" fmla="*/ 0 w 539"/>
                <a:gd name="T21" fmla="*/ 364 h 369"/>
                <a:gd name="T22" fmla="*/ 0 w 539"/>
                <a:gd name="T23" fmla="*/ 369 h 369"/>
                <a:gd name="T24" fmla="*/ 5 w 539"/>
                <a:gd name="T25" fmla="*/ 369 h 369"/>
                <a:gd name="T26" fmla="*/ 534 w 539"/>
                <a:gd name="T27" fmla="*/ 369 h 369"/>
                <a:gd name="T28" fmla="*/ 539 w 539"/>
                <a:gd name="T29" fmla="*/ 369 h 369"/>
                <a:gd name="T30" fmla="*/ 539 w 539"/>
                <a:gd name="T31" fmla="*/ 364 h 369"/>
                <a:gd name="T32" fmla="*/ 539 w 539"/>
                <a:gd name="T33" fmla="*/ 5 h 369"/>
                <a:gd name="T34" fmla="*/ 539 w 539"/>
                <a:gd name="T3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9" h="369">
                  <a:moveTo>
                    <a:pt x="534" y="5"/>
                  </a:moveTo>
                  <a:lnTo>
                    <a:pt x="534" y="364"/>
                  </a:lnTo>
                  <a:lnTo>
                    <a:pt x="5" y="364"/>
                  </a:lnTo>
                  <a:lnTo>
                    <a:pt x="5" y="5"/>
                  </a:lnTo>
                  <a:lnTo>
                    <a:pt x="534" y="5"/>
                  </a:lnTo>
                  <a:close/>
                  <a:moveTo>
                    <a:pt x="539" y="0"/>
                  </a:moveTo>
                  <a:lnTo>
                    <a:pt x="534" y="0"/>
                  </a:lnTo>
                  <a:lnTo>
                    <a:pt x="5" y="0"/>
                  </a:lnTo>
                  <a:lnTo>
                    <a:pt x="0" y="0"/>
                  </a:lnTo>
                  <a:lnTo>
                    <a:pt x="0" y="5"/>
                  </a:lnTo>
                  <a:lnTo>
                    <a:pt x="0" y="364"/>
                  </a:lnTo>
                  <a:lnTo>
                    <a:pt x="0" y="369"/>
                  </a:lnTo>
                  <a:lnTo>
                    <a:pt x="5" y="369"/>
                  </a:lnTo>
                  <a:lnTo>
                    <a:pt x="534" y="369"/>
                  </a:lnTo>
                  <a:lnTo>
                    <a:pt x="539" y="369"/>
                  </a:lnTo>
                  <a:lnTo>
                    <a:pt x="539" y="364"/>
                  </a:lnTo>
                  <a:lnTo>
                    <a:pt x="539" y="5"/>
                  </a:lnTo>
                  <a:lnTo>
                    <a:pt x="539" y="0"/>
                  </a:lnTo>
                  <a:close/>
                </a:path>
              </a:pathLst>
            </a:custGeom>
            <a:solidFill>
              <a:srgbClr val="2F506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74" name="Freeform 437">
              <a:extLst>
                <a:ext uri="{FF2B5EF4-FFF2-40B4-BE49-F238E27FC236}">
                  <a16:creationId xmlns:a16="http://schemas.microsoft.com/office/drawing/2014/main" id="{0D8EB9FC-FCEA-4ECB-B31A-5DEC8067F42F}"/>
                </a:ext>
              </a:extLst>
            </p:cNvPr>
            <p:cNvSpPr>
              <a:spLocks noEditPoints="1" noChangeArrowheads="1"/>
            </p:cNvSpPr>
            <p:nvPr/>
          </p:nvSpPr>
          <p:spPr bwMode="auto">
            <a:xfrm>
              <a:off x="10703839" y="4539049"/>
              <a:ext cx="855216" cy="586466"/>
            </a:xfrm>
            <a:custGeom>
              <a:avLst/>
              <a:gdLst>
                <a:gd name="T0" fmla="*/ 534 w 539"/>
                <a:gd name="T1" fmla="*/ 5 h 369"/>
                <a:gd name="T2" fmla="*/ 534 w 539"/>
                <a:gd name="T3" fmla="*/ 364 h 369"/>
                <a:gd name="T4" fmla="*/ 5 w 539"/>
                <a:gd name="T5" fmla="*/ 364 h 369"/>
                <a:gd name="T6" fmla="*/ 5 w 539"/>
                <a:gd name="T7" fmla="*/ 5 h 369"/>
                <a:gd name="T8" fmla="*/ 534 w 539"/>
                <a:gd name="T9" fmla="*/ 5 h 369"/>
                <a:gd name="T10" fmla="*/ 539 w 539"/>
                <a:gd name="T11" fmla="*/ 0 h 369"/>
                <a:gd name="T12" fmla="*/ 534 w 539"/>
                <a:gd name="T13" fmla="*/ 0 h 369"/>
                <a:gd name="T14" fmla="*/ 5 w 539"/>
                <a:gd name="T15" fmla="*/ 0 h 369"/>
                <a:gd name="T16" fmla="*/ 0 w 539"/>
                <a:gd name="T17" fmla="*/ 0 h 369"/>
                <a:gd name="T18" fmla="*/ 0 w 539"/>
                <a:gd name="T19" fmla="*/ 5 h 369"/>
                <a:gd name="T20" fmla="*/ 0 w 539"/>
                <a:gd name="T21" fmla="*/ 364 h 369"/>
                <a:gd name="T22" fmla="*/ 0 w 539"/>
                <a:gd name="T23" fmla="*/ 369 h 369"/>
                <a:gd name="T24" fmla="*/ 5 w 539"/>
                <a:gd name="T25" fmla="*/ 369 h 369"/>
                <a:gd name="T26" fmla="*/ 534 w 539"/>
                <a:gd name="T27" fmla="*/ 369 h 369"/>
                <a:gd name="T28" fmla="*/ 539 w 539"/>
                <a:gd name="T29" fmla="*/ 369 h 369"/>
                <a:gd name="T30" fmla="*/ 539 w 539"/>
                <a:gd name="T31" fmla="*/ 364 h 369"/>
                <a:gd name="T32" fmla="*/ 539 w 539"/>
                <a:gd name="T33" fmla="*/ 5 h 369"/>
                <a:gd name="T34" fmla="*/ 539 w 539"/>
                <a:gd name="T35" fmla="*/ 0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9" h="369">
                  <a:moveTo>
                    <a:pt x="534" y="5"/>
                  </a:moveTo>
                  <a:lnTo>
                    <a:pt x="534" y="364"/>
                  </a:lnTo>
                  <a:lnTo>
                    <a:pt x="5" y="364"/>
                  </a:lnTo>
                  <a:lnTo>
                    <a:pt x="5" y="5"/>
                  </a:lnTo>
                  <a:lnTo>
                    <a:pt x="534" y="5"/>
                  </a:lnTo>
                  <a:moveTo>
                    <a:pt x="539" y="0"/>
                  </a:moveTo>
                  <a:lnTo>
                    <a:pt x="534" y="0"/>
                  </a:lnTo>
                  <a:lnTo>
                    <a:pt x="5" y="0"/>
                  </a:lnTo>
                  <a:lnTo>
                    <a:pt x="0" y="0"/>
                  </a:lnTo>
                  <a:lnTo>
                    <a:pt x="0" y="5"/>
                  </a:lnTo>
                  <a:lnTo>
                    <a:pt x="0" y="364"/>
                  </a:lnTo>
                  <a:lnTo>
                    <a:pt x="0" y="369"/>
                  </a:lnTo>
                  <a:lnTo>
                    <a:pt x="5" y="369"/>
                  </a:lnTo>
                  <a:lnTo>
                    <a:pt x="534" y="369"/>
                  </a:lnTo>
                  <a:lnTo>
                    <a:pt x="539" y="369"/>
                  </a:lnTo>
                  <a:lnTo>
                    <a:pt x="539" y="364"/>
                  </a:lnTo>
                  <a:lnTo>
                    <a:pt x="539" y="5"/>
                  </a:lnTo>
                  <a:lnTo>
                    <a:pt x="539" y="0"/>
                  </a:lnTo>
                </a:path>
              </a:pathLst>
            </a:cu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75" name="Freeform 438">
              <a:extLst>
                <a:ext uri="{FF2B5EF4-FFF2-40B4-BE49-F238E27FC236}">
                  <a16:creationId xmlns:a16="http://schemas.microsoft.com/office/drawing/2014/main" id="{A771887E-AB63-405E-A673-248C0B089D7B}"/>
                </a:ext>
              </a:extLst>
            </p:cNvPr>
            <p:cNvSpPr>
              <a:spLocks noChangeArrowheads="1"/>
            </p:cNvSpPr>
            <p:nvPr/>
          </p:nvSpPr>
          <p:spPr bwMode="auto">
            <a:xfrm>
              <a:off x="10725008" y="4564455"/>
              <a:ext cx="404323" cy="525068"/>
            </a:xfrm>
            <a:custGeom>
              <a:avLst/>
              <a:gdLst>
                <a:gd name="T0" fmla="*/ 176 w 204"/>
                <a:gd name="T1" fmla="*/ 0 h 264"/>
                <a:gd name="T2" fmla="*/ 0 w 204"/>
                <a:gd name="T3" fmla="*/ 0 h 264"/>
                <a:gd name="T4" fmla="*/ 0 w 204"/>
                <a:gd name="T5" fmla="*/ 264 h 264"/>
                <a:gd name="T6" fmla="*/ 204 w 204"/>
                <a:gd name="T7" fmla="*/ 264 h 264"/>
                <a:gd name="T8" fmla="*/ 204 w 204"/>
                <a:gd name="T9" fmla="*/ 20 h 264"/>
                <a:gd name="T10" fmla="*/ 176 w 204"/>
                <a:gd name="T11" fmla="*/ 0 h 264"/>
              </a:gdLst>
              <a:ahLst/>
              <a:cxnLst>
                <a:cxn ang="0">
                  <a:pos x="T0" y="T1"/>
                </a:cxn>
                <a:cxn ang="0">
                  <a:pos x="T2" y="T3"/>
                </a:cxn>
                <a:cxn ang="0">
                  <a:pos x="T4" y="T5"/>
                </a:cxn>
                <a:cxn ang="0">
                  <a:pos x="T6" y="T7"/>
                </a:cxn>
                <a:cxn ang="0">
                  <a:pos x="T8" y="T9"/>
                </a:cxn>
                <a:cxn ang="0">
                  <a:pos x="T10" y="T11"/>
                </a:cxn>
              </a:cxnLst>
              <a:rect l="0" t="0" r="r" b="b"/>
              <a:pathLst>
                <a:path w="204" h="264">
                  <a:moveTo>
                    <a:pt x="176" y="0"/>
                  </a:moveTo>
                  <a:cubicBezTo>
                    <a:pt x="0" y="0"/>
                    <a:pt x="0" y="0"/>
                    <a:pt x="0" y="0"/>
                  </a:cubicBezTo>
                  <a:cubicBezTo>
                    <a:pt x="0" y="264"/>
                    <a:pt x="0" y="264"/>
                    <a:pt x="0" y="264"/>
                  </a:cubicBezTo>
                  <a:cubicBezTo>
                    <a:pt x="204" y="264"/>
                    <a:pt x="204" y="264"/>
                    <a:pt x="204" y="264"/>
                  </a:cubicBezTo>
                  <a:cubicBezTo>
                    <a:pt x="204" y="20"/>
                    <a:pt x="204" y="20"/>
                    <a:pt x="204" y="20"/>
                  </a:cubicBezTo>
                  <a:cubicBezTo>
                    <a:pt x="204" y="1"/>
                    <a:pt x="176" y="0"/>
                    <a:pt x="176" y="0"/>
                  </a:cubicBezTo>
                </a:path>
              </a:pathLst>
            </a:custGeom>
            <a:solidFill>
              <a:srgbClr val="F9F9F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76" name="Freeform 439">
              <a:extLst>
                <a:ext uri="{FF2B5EF4-FFF2-40B4-BE49-F238E27FC236}">
                  <a16:creationId xmlns:a16="http://schemas.microsoft.com/office/drawing/2014/main" id="{572B580A-CDD2-4FD0-B56D-514C45410A2E}"/>
                </a:ext>
              </a:extLst>
            </p:cNvPr>
            <p:cNvSpPr>
              <a:spLocks noChangeArrowheads="1"/>
            </p:cNvSpPr>
            <p:nvPr/>
          </p:nvSpPr>
          <p:spPr bwMode="auto">
            <a:xfrm>
              <a:off x="11129331" y="4564455"/>
              <a:ext cx="406439" cy="525068"/>
            </a:xfrm>
            <a:custGeom>
              <a:avLst/>
              <a:gdLst>
                <a:gd name="T0" fmla="*/ 28 w 204"/>
                <a:gd name="T1" fmla="*/ 0 h 264"/>
                <a:gd name="T2" fmla="*/ 204 w 204"/>
                <a:gd name="T3" fmla="*/ 0 h 264"/>
                <a:gd name="T4" fmla="*/ 204 w 204"/>
                <a:gd name="T5" fmla="*/ 264 h 264"/>
                <a:gd name="T6" fmla="*/ 0 w 204"/>
                <a:gd name="T7" fmla="*/ 264 h 264"/>
                <a:gd name="T8" fmla="*/ 0 w 204"/>
                <a:gd name="T9" fmla="*/ 20 h 264"/>
                <a:gd name="T10" fmla="*/ 28 w 204"/>
                <a:gd name="T11" fmla="*/ 0 h 264"/>
              </a:gdLst>
              <a:ahLst/>
              <a:cxnLst>
                <a:cxn ang="0">
                  <a:pos x="T0" y="T1"/>
                </a:cxn>
                <a:cxn ang="0">
                  <a:pos x="T2" y="T3"/>
                </a:cxn>
                <a:cxn ang="0">
                  <a:pos x="T4" y="T5"/>
                </a:cxn>
                <a:cxn ang="0">
                  <a:pos x="T6" y="T7"/>
                </a:cxn>
                <a:cxn ang="0">
                  <a:pos x="T8" y="T9"/>
                </a:cxn>
                <a:cxn ang="0">
                  <a:pos x="T10" y="T11"/>
                </a:cxn>
              </a:cxnLst>
              <a:rect l="0" t="0" r="r" b="b"/>
              <a:pathLst>
                <a:path w="204" h="264">
                  <a:moveTo>
                    <a:pt x="28" y="0"/>
                  </a:moveTo>
                  <a:cubicBezTo>
                    <a:pt x="204" y="0"/>
                    <a:pt x="204" y="0"/>
                    <a:pt x="204" y="0"/>
                  </a:cubicBezTo>
                  <a:cubicBezTo>
                    <a:pt x="204" y="264"/>
                    <a:pt x="204" y="264"/>
                    <a:pt x="204" y="264"/>
                  </a:cubicBezTo>
                  <a:cubicBezTo>
                    <a:pt x="0" y="264"/>
                    <a:pt x="0" y="264"/>
                    <a:pt x="0" y="264"/>
                  </a:cubicBezTo>
                  <a:cubicBezTo>
                    <a:pt x="0" y="20"/>
                    <a:pt x="0" y="20"/>
                    <a:pt x="0" y="20"/>
                  </a:cubicBezTo>
                  <a:cubicBezTo>
                    <a:pt x="0" y="1"/>
                    <a:pt x="28" y="0"/>
                    <a:pt x="28" y="0"/>
                  </a:cubicBezTo>
                </a:path>
              </a:pathLst>
            </a:custGeom>
            <a:solidFill>
              <a:srgbClr val="F9F9F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77" name="Freeform 440">
              <a:extLst>
                <a:ext uri="{FF2B5EF4-FFF2-40B4-BE49-F238E27FC236}">
                  <a16:creationId xmlns:a16="http://schemas.microsoft.com/office/drawing/2014/main" id="{44CC74A4-CA74-48DC-A4B3-DA5CCF60CCEA}"/>
                </a:ext>
              </a:extLst>
            </p:cNvPr>
            <p:cNvSpPr>
              <a:spLocks noChangeArrowheads="1"/>
            </p:cNvSpPr>
            <p:nvPr/>
          </p:nvSpPr>
          <p:spPr bwMode="auto">
            <a:xfrm>
              <a:off x="10725008" y="4564455"/>
              <a:ext cx="404323" cy="525068"/>
            </a:xfrm>
            <a:custGeom>
              <a:avLst/>
              <a:gdLst>
                <a:gd name="T0" fmla="*/ 176 w 204"/>
                <a:gd name="T1" fmla="*/ 0 h 264"/>
                <a:gd name="T2" fmla="*/ 176 w 204"/>
                <a:gd name="T3" fmla="*/ 247 h 264"/>
                <a:gd name="T4" fmla="*/ 6 w 204"/>
                <a:gd name="T5" fmla="*/ 247 h 264"/>
                <a:gd name="T6" fmla="*/ 6 w 204"/>
                <a:gd name="T7" fmla="*/ 0 h 264"/>
                <a:gd name="T8" fmla="*/ 0 w 204"/>
                <a:gd name="T9" fmla="*/ 0 h 264"/>
                <a:gd name="T10" fmla="*/ 0 w 204"/>
                <a:gd name="T11" fmla="*/ 264 h 264"/>
                <a:gd name="T12" fmla="*/ 204 w 204"/>
                <a:gd name="T13" fmla="*/ 264 h 264"/>
                <a:gd name="T14" fmla="*/ 204 w 204"/>
                <a:gd name="T15" fmla="*/ 20 h 264"/>
                <a:gd name="T16" fmla="*/ 176 w 204"/>
                <a:gd name="T1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 h="264">
                  <a:moveTo>
                    <a:pt x="176" y="0"/>
                  </a:moveTo>
                  <a:cubicBezTo>
                    <a:pt x="176" y="247"/>
                    <a:pt x="176" y="247"/>
                    <a:pt x="176" y="247"/>
                  </a:cubicBezTo>
                  <a:cubicBezTo>
                    <a:pt x="6" y="247"/>
                    <a:pt x="6" y="247"/>
                    <a:pt x="6" y="247"/>
                  </a:cubicBezTo>
                  <a:cubicBezTo>
                    <a:pt x="6" y="0"/>
                    <a:pt x="6" y="0"/>
                    <a:pt x="6" y="0"/>
                  </a:cubicBezTo>
                  <a:cubicBezTo>
                    <a:pt x="0" y="0"/>
                    <a:pt x="0" y="0"/>
                    <a:pt x="0" y="0"/>
                  </a:cubicBezTo>
                  <a:cubicBezTo>
                    <a:pt x="0" y="264"/>
                    <a:pt x="0" y="264"/>
                    <a:pt x="0" y="264"/>
                  </a:cubicBezTo>
                  <a:cubicBezTo>
                    <a:pt x="204" y="264"/>
                    <a:pt x="204" y="264"/>
                    <a:pt x="204" y="264"/>
                  </a:cubicBezTo>
                  <a:cubicBezTo>
                    <a:pt x="204" y="20"/>
                    <a:pt x="204" y="20"/>
                    <a:pt x="204" y="20"/>
                  </a:cubicBezTo>
                  <a:cubicBezTo>
                    <a:pt x="204" y="20"/>
                    <a:pt x="204" y="0"/>
                    <a:pt x="176" y="0"/>
                  </a:cubicBezTo>
                </a:path>
              </a:pathLst>
            </a:custGeom>
            <a:solidFill>
              <a:srgbClr val="E5E5E5"/>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78" name="Freeform 441">
              <a:extLst>
                <a:ext uri="{FF2B5EF4-FFF2-40B4-BE49-F238E27FC236}">
                  <a16:creationId xmlns:a16="http://schemas.microsoft.com/office/drawing/2014/main" id="{252201A9-3D0A-4803-A3D2-A55379742D65}"/>
                </a:ext>
              </a:extLst>
            </p:cNvPr>
            <p:cNvSpPr>
              <a:spLocks noEditPoints="1"/>
            </p:cNvSpPr>
            <p:nvPr/>
          </p:nvSpPr>
          <p:spPr bwMode="auto">
            <a:xfrm>
              <a:off x="11129331" y="4564455"/>
              <a:ext cx="57155" cy="38110"/>
            </a:xfrm>
            <a:custGeom>
              <a:avLst/>
              <a:gdLst>
                <a:gd name="T0" fmla="*/ 0 w 28"/>
                <a:gd name="T1" fmla="*/ 39688 h 20"/>
                <a:gd name="T2" fmla="*/ 0 w 28"/>
                <a:gd name="T3" fmla="*/ 39688 h 20"/>
                <a:gd name="T4" fmla="*/ 0 w 28"/>
                <a:gd name="T5" fmla="*/ 39688 h 20"/>
                <a:gd name="T6" fmla="*/ 0 w 28"/>
                <a:gd name="T7" fmla="*/ 39688 h 20"/>
                <a:gd name="T8" fmla="*/ 57150 w 28"/>
                <a:gd name="T9" fmla="*/ 0 h 20"/>
                <a:gd name="T10" fmla="*/ 10205 w 28"/>
                <a:gd name="T11" fmla="*/ 15875 h 20"/>
                <a:gd name="T12" fmla="*/ 57150 w 28"/>
                <a:gd name="T13" fmla="*/ 0 h 20"/>
                <a:gd name="T14" fmla="*/ 57150 w 28"/>
                <a:gd name="T15" fmla="*/ 0 h 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20">
                  <a:moveTo>
                    <a:pt x="0" y="20"/>
                  </a:moveTo>
                  <a:cubicBezTo>
                    <a:pt x="0" y="20"/>
                    <a:pt x="0" y="20"/>
                    <a:pt x="0" y="20"/>
                  </a:cubicBezTo>
                  <a:cubicBezTo>
                    <a:pt x="0" y="20"/>
                    <a:pt x="0" y="20"/>
                    <a:pt x="0" y="20"/>
                  </a:cubicBezTo>
                  <a:cubicBezTo>
                    <a:pt x="0" y="20"/>
                    <a:pt x="0" y="20"/>
                    <a:pt x="0" y="20"/>
                  </a:cubicBezTo>
                  <a:moveTo>
                    <a:pt x="28" y="0"/>
                  </a:moveTo>
                  <a:cubicBezTo>
                    <a:pt x="15" y="0"/>
                    <a:pt x="9" y="4"/>
                    <a:pt x="5" y="8"/>
                  </a:cubicBezTo>
                  <a:cubicBezTo>
                    <a:pt x="13" y="0"/>
                    <a:pt x="28" y="0"/>
                    <a:pt x="28" y="0"/>
                  </a:cubicBezTo>
                  <a:cubicBezTo>
                    <a:pt x="28" y="0"/>
                    <a:pt x="28" y="0"/>
                    <a:pt x="28" y="0"/>
                  </a:cubicBezTo>
                </a:path>
              </a:pathLst>
            </a:custGeom>
            <a:solidFill>
              <a:srgbClr val="74899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79" name="Freeform 442">
              <a:extLst>
                <a:ext uri="{FF2B5EF4-FFF2-40B4-BE49-F238E27FC236}">
                  <a16:creationId xmlns:a16="http://schemas.microsoft.com/office/drawing/2014/main" id="{4315DD5D-0D67-4E04-B9AE-50B8749136C9}"/>
                </a:ext>
              </a:extLst>
            </p:cNvPr>
            <p:cNvSpPr>
              <a:spLocks noChangeArrowheads="1"/>
            </p:cNvSpPr>
            <p:nvPr/>
          </p:nvSpPr>
          <p:spPr bwMode="auto">
            <a:xfrm>
              <a:off x="11129331" y="4564455"/>
              <a:ext cx="406439" cy="525068"/>
            </a:xfrm>
            <a:custGeom>
              <a:avLst/>
              <a:gdLst>
                <a:gd name="T0" fmla="*/ 204 w 204"/>
                <a:gd name="T1" fmla="*/ 0 h 264"/>
                <a:gd name="T2" fmla="*/ 198 w 204"/>
                <a:gd name="T3" fmla="*/ 0 h 264"/>
                <a:gd name="T4" fmla="*/ 198 w 204"/>
                <a:gd name="T5" fmla="*/ 247 h 264"/>
                <a:gd name="T6" fmla="*/ 28 w 204"/>
                <a:gd name="T7" fmla="*/ 247 h 264"/>
                <a:gd name="T8" fmla="*/ 28 w 204"/>
                <a:gd name="T9" fmla="*/ 0 h 264"/>
                <a:gd name="T10" fmla="*/ 5 w 204"/>
                <a:gd name="T11" fmla="*/ 8 h 264"/>
                <a:gd name="T12" fmla="*/ 0 w 204"/>
                <a:gd name="T13" fmla="*/ 20 h 264"/>
                <a:gd name="T14" fmla="*/ 0 w 204"/>
                <a:gd name="T15" fmla="*/ 20 h 264"/>
                <a:gd name="T16" fmla="*/ 0 w 204"/>
                <a:gd name="T17" fmla="*/ 264 h 264"/>
                <a:gd name="T18" fmla="*/ 204 w 204"/>
                <a:gd name="T19" fmla="*/ 264 h 264"/>
                <a:gd name="T20" fmla="*/ 204 w 204"/>
                <a:gd name="T21"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4" h="264">
                  <a:moveTo>
                    <a:pt x="204" y="0"/>
                  </a:moveTo>
                  <a:cubicBezTo>
                    <a:pt x="198" y="0"/>
                    <a:pt x="198" y="0"/>
                    <a:pt x="198" y="0"/>
                  </a:cubicBezTo>
                  <a:cubicBezTo>
                    <a:pt x="198" y="247"/>
                    <a:pt x="198" y="247"/>
                    <a:pt x="198" y="247"/>
                  </a:cubicBezTo>
                  <a:cubicBezTo>
                    <a:pt x="28" y="247"/>
                    <a:pt x="28" y="247"/>
                    <a:pt x="28" y="247"/>
                  </a:cubicBezTo>
                  <a:cubicBezTo>
                    <a:pt x="28" y="0"/>
                    <a:pt x="28" y="0"/>
                    <a:pt x="28" y="0"/>
                  </a:cubicBezTo>
                  <a:cubicBezTo>
                    <a:pt x="28" y="0"/>
                    <a:pt x="13" y="0"/>
                    <a:pt x="5" y="8"/>
                  </a:cubicBezTo>
                  <a:cubicBezTo>
                    <a:pt x="0" y="13"/>
                    <a:pt x="0" y="19"/>
                    <a:pt x="0" y="20"/>
                  </a:cubicBezTo>
                  <a:cubicBezTo>
                    <a:pt x="0" y="20"/>
                    <a:pt x="0" y="20"/>
                    <a:pt x="0" y="20"/>
                  </a:cubicBezTo>
                  <a:cubicBezTo>
                    <a:pt x="0" y="264"/>
                    <a:pt x="0" y="264"/>
                    <a:pt x="0" y="264"/>
                  </a:cubicBezTo>
                  <a:cubicBezTo>
                    <a:pt x="204" y="264"/>
                    <a:pt x="204" y="264"/>
                    <a:pt x="204" y="264"/>
                  </a:cubicBezTo>
                  <a:cubicBezTo>
                    <a:pt x="204" y="0"/>
                    <a:pt x="204" y="0"/>
                    <a:pt x="204" y="0"/>
                  </a:cubicBezTo>
                </a:path>
              </a:pathLst>
            </a:custGeom>
            <a:solidFill>
              <a:srgbClr val="F1F1F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80" name="Freeform 443">
              <a:extLst>
                <a:ext uri="{FF2B5EF4-FFF2-40B4-BE49-F238E27FC236}">
                  <a16:creationId xmlns:a16="http://schemas.microsoft.com/office/drawing/2014/main" id="{71892761-1CD8-4079-8500-E055F529A3A4}"/>
                </a:ext>
              </a:extLst>
            </p:cNvPr>
            <p:cNvSpPr/>
            <p:nvPr/>
          </p:nvSpPr>
          <p:spPr bwMode="auto">
            <a:xfrm>
              <a:off x="10725008" y="5055648"/>
              <a:ext cx="404323" cy="33875"/>
            </a:xfrm>
            <a:custGeom>
              <a:avLst/>
              <a:gdLst>
                <a:gd name="T0" fmla="*/ 0 w 204"/>
                <a:gd name="T1" fmla="*/ 33338 h 17"/>
                <a:gd name="T2" fmla="*/ 11906 w 204"/>
                <a:gd name="T3" fmla="*/ 0 h 17"/>
                <a:gd name="T4" fmla="*/ 349250 w 204"/>
                <a:gd name="T5" fmla="*/ 0 h 17"/>
                <a:gd name="T6" fmla="*/ 404812 w 204"/>
                <a:gd name="T7" fmla="*/ 33338 h 17"/>
                <a:gd name="T8" fmla="*/ 0 w 204"/>
                <a:gd name="T9" fmla="*/ 3333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
                  <a:moveTo>
                    <a:pt x="0" y="17"/>
                  </a:moveTo>
                  <a:cubicBezTo>
                    <a:pt x="6" y="0"/>
                    <a:pt x="6" y="0"/>
                    <a:pt x="6" y="0"/>
                  </a:cubicBezTo>
                  <a:cubicBezTo>
                    <a:pt x="176" y="0"/>
                    <a:pt x="176" y="0"/>
                    <a:pt x="176" y="0"/>
                  </a:cubicBezTo>
                  <a:cubicBezTo>
                    <a:pt x="176" y="0"/>
                    <a:pt x="197" y="4"/>
                    <a:pt x="204" y="17"/>
                  </a:cubicBezTo>
                  <a:lnTo>
                    <a:pt x="0" y="17"/>
                  </a:lnTo>
                  <a:close/>
                </a:path>
              </a:pathLst>
            </a:custGeom>
            <a:solidFill>
              <a:srgbClr val="D3D3D3"/>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81" name="Freeform 444">
              <a:extLst>
                <a:ext uri="{FF2B5EF4-FFF2-40B4-BE49-F238E27FC236}">
                  <a16:creationId xmlns:a16="http://schemas.microsoft.com/office/drawing/2014/main" id="{EF75DA4A-FEC0-41AD-B2DC-D12BF8225E0B}"/>
                </a:ext>
              </a:extLst>
            </p:cNvPr>
            <p:cNvSpPr/>
            <p:nvPr/>
          </p:nvSpPr>
          <p:spPr bwMode="auto">
            <a:xfrm>
              <a:off x="11129331" y="5055648"/>
              <a:ext cx="406439" cy="33875"/>
            </a:xfrm>
            <a:custGeom>
              <a:avLst/>
              <a:gdLst>
                <a:gd name="T0" fmla="*/ 406400 w 204"/>
                <a:gd name="T1" fmla="*/ 33338 h 17"/>
                <a:gd name="T2" fmla="*/ 394447 w 204"/>
                <a:gd name="T3" fmla="*/ 0 h 17"/>
                <a:gd name="T4" fmla="*/ 55780 w 204"/>
                <a:gd name="T5" fmla="*/ 0 h 17"/>
                <a:gd name="T6" fmla="*/ 0 w 204"/>
                <a:gd name="T7" fmla="*/ 33338 h 17"/>
                <a:gd name="T8" fmla="*/ 406400 w 204"/>
                <a:gd name="T9" fmla="*/ 33338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7">
                  <a:moveTo>
                    <a:pt x="204" y="17"/>
                  </a:moveTo>
                  <a:cubicBezTo>
                    <a:pt x="198" y="0"/>
                    <a:pt x="198" y="0"/>
                    <a:pt x="198" y="0"/>
                  </a:cubicBezTo>
                  <a:cubicBezTo>
                    <a:pt x="28" y="0"/>
                    <a:pt x="28" y="0"/>
                    <a:pt x="28" y="0"/>
                  </a:cubicBezTo>
                  <a:cubicBezTo>
                    <a:pt x="28" y="0"/>
                    <a:pt x="7" y="4"/>
                    <a:pt x="0" y="17"/>
                  </a:cubicBezTo>
                  <a:lnTo>
                    <a:pt x="204" y="17"/>
                  </a:lnTo>
                  <a:close/>
                </a:path>
              </a:pathLst>
            </a:custGeom>
            <a:solidFill>
              <a:srgbClr val="D3D3D3"/>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82" name="Rectangle 445">
              <a:extLst>
                <a:ext uri="{FF2B5EF4-FFF2-40B4-BE49-F238E27FC236}">
                  <a16:creationId xmlns:a16="http://schemas.microsoft.com/office/drawing/2014/main" id="{FE95C16D-80B7-4C4F-AB7F-F32C9D1AA4FB}"/>
                </a:ext>
              </a:extLst>
            </p:cNvPr>
            <p:cNvSpPr>
              <a:spLocks noChangeArrowheads="1"/>
            </p:cNvSpPr>
            <p:nvPr/>
          </p:nvSpPr>
          <p:spPr bwMode="auto">
            <a:xfrm>
              <a:off x="11129331" y="4564455"/>
              <a:ext cx="4234" cy="539888"/>
            </a:xfrm>
            <a:prstGeom prst="rect">
              <a:avLst/>
            </a:prstGeom>
            <a:solidFill>
              <a:srgbClr val="435268"/>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83" name="Freeform 446">
              <a:extLst>
                <a:ext uri="{FF2B5EF4-FFF2-40B4-BE49-F238E27FC236}">
                  <a16:creationId xmlns:a16="http://schemas.microsoft.com/office/drawing/2014/main" id="{A15E8FF6-C13F-4A38-A329-7A89DD7898A4}"/>
                </a:ext>
              </a:extLst>
            </p:cNvPr>
            <p:cNvSpPr>
              <a:spLocks noChangeArrowheads="1"/>
            </p:cNvSpPr>
            <p:nvPr/>
          </p:nvSpPr>
          <p:spPr bwMode="auto">
            <a:xfrm>
              <a:off x="11129331" y="4564455"/>
              <a:ext cx="4234" cy="539888"/>
            </a:xfrm>
            <a:custGeom>
              <a:avLst/>
              <a:gdLst>
                <a:gd name="T0" fmla="*/ 3 w 3"/>
                <a:gd name="T1" fmla="*/ 340 h 340"/>
                <a:gd name="T2" fmla="*/ 3 w 3"/>
                <a:gd name="T3" fmla="*/ 0 h 340"/>
                <a:gd name="T4" fmla="*/ 0 w 3"/>
                <a:gd name="T5" fmla="*/ 0 h 340"/>
                <a:gd name="T6" fmla="*/ 0 w 3"/>
                <a:gd name="T7" fmla="*/ 340 h 340"/>
              </a:gdLst>
              <a:ahLst/>
              <a:cxnLst>
                <a:cxn ang="0">
                  <a:pos x="T0" y="T1"/>
                </a:cxn>
                <a:cxn ang="0">
                  <a:pos x="T2" y="T3"/>
                </a:cxn>
                <a:cxn ang="0">
                  <a:pos x="T4" y="T5"/>
                </a:cxn>
                <a:cxn ang="0">
                  <a:pos x="T6" y="T7"/>
                </a:cxn>
              </a:cxnLst>
              <a:rect l="0" t="0" r="r" b="b"/>
              <a:pathLst>
                <a:path w="3" h="340">
                  <a:moveTo>
                    <a:pt x="3" y="340"/>
                  </a:moveTo>
                  <a:lnTo>
                    <a:pt x="3" y="0"/>
                  </a:lnTo>
                  <a:lnTo>
                    <a:pt x="0" y="0"/>
                  </a:lnTo>
                  <a:lnTo>
                    <a:pt x="0" y="340"/>
                  </a:lnTo>
                </a:path>
              </a:pathLst>
            </a:cu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84" name="Freeform 447">
              <a:extLst>
                <a:ext uri="{FF2B5EF4-FFF2-40B4-BE49-F238E27FC236}">
                  <a16:creationId xmlns:a16="http://schemas.microsoft.com/office/drawing/2014/main" id="{021AB6EE-A8AA-4881-B4CC-D69A907568B8}"/>
                </a:ext>
              </a:extLst>
            </p:cNvPr>
            <p:cNvSpPr/>
            <p:nvPr/>
          </p:nvSpPr>
          <p:spPr bwMode="auto">
            <a:xfrm>
              <a:off x="10750410" y="4596213"/>
              <a:ext cx="319648" cy="12703"/>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85" name="Freeform 448">
              <a:extLst>
                <a:ext uri="{FF2B5EF4-FFF2-40B4-BE49-F238E27FC236}">
                  <a16:creationId xmlns:a16="http://schemas.microsoft.com/office/drawing/2014/main" id="{01866132-E1C5-41F9-9EA3-E7CC85E38E45}"/>
                </a:ext>
              </a:extLst>
            </p:cNvPr>
            <p:cNvSpPr/>
            <p:nvPr/>
          </p:nvSpPr>
          <p:spPr bwMode="auto">
            <a:xfrm>
              <a:off x="10750410" y="4625854"/>
              <a:ext cx="319648" cy="8469"/>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86" name="Freeform 449">
              <a:extLst>
                <a:ext uri="{FF2B5EF4-FFF2-40B4-BE49-F238E27FC236}">
                  <a16:creationId xmlns:a16="http://schemas.microsoft.com/office/drawing/2014/main" id="{659DF44F-8C77-404D-9BD7-CEC45FD163A8}"/>
                </a:ext>
              </a:extLst>
            </p:cNvPr>
            <p:cNvSpPr/>
            <p:nvPr/>
          </p:nvSpPr>
          <p:spPr bwMode="auto">
            <a:xfrm>
              <a:off x="10750410" y="4655494"/>
              <a:ext cx="319648" cy="10587"/>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87" name="Freeform 450">
              <a:extLst>
                <a:ext uri="{FF2B5EF4-FFF2-40B4-BE49-F238E27FC236}">
                  <a16:creationId xmlns:a16="http://schemas.microsoft.com/office/drawing/2014/main" id="{ABD42193-184F-47B3-8287-7AA3978D0F9D}"/>
                </a:ext>
              </a:extLst>
            </p:cNvPr>
            <p:cNvSpPr/>
            <p:nvPr/>
          </p:nvSpPr>
          <p:spPr bwMode="auto">
            <a:xfrm>
              <a:off x="10750410" y="4683019"/>
              <a:ext cx="319648" cy="10585"/>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88" name="Freeform 451">
              <a:extLst>
                <a:ext uri="{FF2B5EF4-FFF2-40B4-BE49-F238E27FC236}">
                  <a16:creationId xmlns:a16="http://schemas.microsoft.com/office/drawing/2014/main" id="{27C467E8-F20E-471F-B8C1-4A079F25ED24}"/>
                </a:ext>
              </a:extLst>
            </p:cNvPr>
            <p:cNvSpPr/>
            <p:nvPr/>
          </p:nvSpPr>
          <p:spPr bwMode="auto">
            <a:xfrm>
              <a:off x="10750410" y="4712660"/>
              <a:ext cx="319648" cy="10585"/>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89" name="Freeform 452">
              <a:extLst>
                <a:ext uri="{FF2B5EF4-FFF2-40B4-BE49-F238E27FC236}">
                  <a16:creationId xmlns:a16="http://schemas.microsoft.com/office/drawing/2014/main" id="{AED32E00-7965-48FA-A18B-DDD976C95B15}"/>
                </a:ext>
              </a:extLst>
            </p:cNvPr>
            <p:cNvSpPr/>
            <p:nvPr/>
          </p:nvSpPr>
          <p:spPr bwMode="auto">
            <a:xfrm>
              <a:off x="10750410" y="4742301"/>
              <a:ext cx="319648" cy="8469"/>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0" name="Freeform 453">
              <a:extLst>
                <a:ext uri="{FF2B5EF4-FFF2-40B4-BE49-F238E27FC236}">
                  <a16:creationId xmlns:a16="http://schemas.microsoft.com/office/drawing/2014/main" id="{75ACC53F-5EEF-48D9-AA4C-0A1CBFE9D3F1}"/>
                </a:ext>
              </a:extLst>
            </p:cNvPr>
            <p:cNvSpPr/>
            <p:nvPr/>
          </p:nvSpPr>
          <p:spPr bwMode="auto">
            <a:xfrm>
              <a:off x="10750410" y="4769824"/>
              <a:ext cx="319648" cy="10587"/>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1" name="Freeform 454">
              <a:extLst>
                <a:ext uri="{FF2B5EF4-FFF2-40B4-BE49-F238E27FC236}">
                  <a16:creationId xmlns:a16="http://schemas.microsoft.com/office/drawing/2014/main" id="{65CA7070-EC25-4E45-B6B1-E9F71044C572}"/>
                </a:ext>
              </a:extLst>
            </p:cNvPr>
            <p:cNvSpPr/>
            <p:nvPr/>
          </p:nvSpPr>
          <p:spPr bwMode="auto">
            <a:xfrm>
              <a:off x="10750410" y="4799465"/>
              <a:ext cx="319648" cy="8469"/>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2" name="Freeform 455">
              <a:extLst>
                <a:ext uri="{FF2B5EF4-FFF2-40B4-BE49-F238E27FC236}">
                  <a16:creationId xmlns:a16="http://schemas.microsoft.com/office/drawing/2014/main" id="{2E25FF02-987A-4B14-99AF-49CD510195A6}"/>
                </a:ext>
              </a:extLst>
            </p:cNvPr>
            <p:cNvSpPr/>
            <p:nvPr/>
          </p:nvSpPr>
          <p:spPr bwMode="auto">
            <a:xfrm>
              <a:off x="10750410" y="4829106"/>
              <a:ext cx="319648" cy="8469"/>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3" name="Freeform 456">
              <a:extLst>
                <a:ext uri="{FF2B5EF4-FFF2-40B4-BE49-F238E27FC236}">
                  <a16:creationId xmlns:a16="http://schemas.microsoft.com/office/drawing/2014/main" id="{B3DDF47D-132E-4412-9F25-FE01997C44C3}"/>
                </a:ext>
              </a:extLst>
            </p:cNvPr>
            <p:cNvSpPr/>
            <p:nvPr/>
          </p:nvSpPr>
          <p:spPr bwMode="auto">
            <a:xfrm>
              <a:off x="10750410" y="4856630"/>
              <a:ext cx="319648" cy="12703"/>
            </a:xfrm>
            <a:custGeom>
              <a:avLst/>
              <a:gdLst>
                <a:gd name="T0" fmla="*/ 315098 w 160"/>
                <a:gd name="T1" fmla="*/ 0 h 6"/>
                <a:gd name="T2" fmla="*/ 3989 w 160"/>
                <a:gd name="T3" fmla="*/ 0 h 6"/>
                <a:gd name="T4" fmla="*/ 0 w 160"/>
                <a:gd name="T5" fmla="*/ 4233 h 6"/>
                <a:gd name="T6" fmla="*/ 0 w 160"/>
                <a:gd name="T7" fmla="*/ 6350 h 6"/>
                <a:gd name="T8" fmla="*/ 3989 w 160"/>
                <a:gd name="T9" fmla="*/ 12700 h 6"/>
                <a:gd name="T10" fmla="*/ 315098 w 160"/>
                <a:gd name="T11" fmla="*/ 12700 h 6"/>
                <a:gd name="T12" fmla="*/ 319087 w 160"/>
                <a:gd name="T13" fmla="*/ 6350 h 6"/>
                <a:gd name="T14" fmla="*/ 319087 w 160"/>
                <a:gd name="T15" fmla="*/ 4233 h 6"/>
                <a:gd name="T16" fmla="*/ 315098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3"/>
                    <a:pt x="0" y="3"/>
                    <a:pt x="0" y="3"/>
                  </a:cubicBezTo>
                  <a:cubicBezTo>
                    <a:pt x="0" y="5"/>
                    <a:pt x="1" y="6"/>
                    <a:pt x="2" y="6"/>
                  </a:cubicBezTo>
                  <a:cubicBezTo>
                    <a:pt x="158" y="6"/>
                    <a:pt x="158" y="6"/>
                    <a:pt x="158" y="6"/>
                  </a:cubicBezTo>
                  <a:cubicBezTo>
                    <a:pt x="159" y="6"/>
                    <a:pt x="160" y="5"/>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4" name="Freeform 457">
              <a:extLst>
                <a:ext uri="{FF2B5EF4-FFF2-40B4-BE49-F238E27FC236}">
                  <a16:creationId xmlns:a16="http://schemas.microsoft.com/office/drawing/2014/main" id="{E611594F-BF6A-4DD2-BBCE-9382A3748FC7}"/>
                </a:ext>
              </a:extLst>
            </p:cNvPr>
            <p:cNvSpPr/>
            <p:nvPr/>
          </p:nvSpPr>
          <p:spPr bwMode="auto">
            <a:xfrm>
              <a:off x="10750410" y="4886271"/>
              <a:ext cx="319648" cy="8469"/>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5" name="Freeform 458">
              <a:extLst>
                <a:ext uri="{FF2B5EF4-FFF2-40B4-BE49-F238E27FC236}">
                  <a16:creationId xmlns:a16="http://schemas.microsoft.com/office/drawing/2014/main" id="{5C86BD25-A9BD-4A79-BD04-4D3DF3113105}"/>
                </a:ext>
              </a:extLst>
            </p:cNvPr>
            <p:cNvSpPr/>
            <p:nvPr/>
          </p:nvSpPr>
          <p:spPr bwMode="auto">
            <a:xfrm>
              <a:off x="10750410" y="4913794"/>
              <a:ext cx="319648" cy="12703"/>
            </a:xfrm>
            <a:custGeom>
              <a:avLst/>
              <a:gdLst>
                <a:gd name="T0" fmla="*/ 315098 w 160"/>
                <a:gd name="T1" fmla="*/ 0 h 6"/>
                <a:gd name="T2" fmla="*/ 3989 w 160"/>
                <a:gd name="T3" fmla="*/ 0 h 6"/>
                <a:gd name="T4" fmla="*/ 0 w 160"/>
                <a:gd name="T5" fmla="*/ 3704 h 6"/>
                <a:gd name="T6" fmla="*/ 0 w 160"/>
                <a:gd name="T7" fmla="*/ 7409 h 6"/>
                <a:gd name="T8" fmla="*/ 3989 w 160"/>
                <a:gd name="T9" fmla="*/ 11113 h 6"/>
                <a:gd name="T10" fmla="*/ 315098 w 160"/>
                <a:gd name="T11" fmla="*/ 11113 h 6"/>
                <a:gd name="T12" fmla="*/ 319087 w 160"/>
                <a:gd name="T13" fmla="*/ 7409 h 6"/>
                <a:gd name="T14" fmla="*/ 319087 w 160"/>
                <a:gd name="T15" fmla="*/ 3704 h 6"/>
                <a:gd name="T16" fmla="*/ 315098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6" name="Freeform 459">
              <a:extLst>
                <a:ext uri="{FF2B5EF4-FFF2-40B4-BE49-F238E27FC236}">
                  <a16:creationId xmlns:a16="http://schemas.microsoft.com/office/drawing/2014/main" id="{F793B62D-AC9F-4948-AC31-3FC771DF8196}"/>
                </a:ext>
              </a:extLst>
            </p:cNvPr>
            <p:cNvSpPr/>
            <p:nvPr/>
          </p:nvSpPr>
          <p:spPr bwMode="auto">
            <a:xfrm>
              <a:off x="10750410" y="4945553"/>
              <a:ext cx="319648" cy="8469"/>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7" name="Freeform 460">
              <a:extLst>
                <a:ext uri="{FF2B5EF4-FFF2-40B4-BE49-F238E27FC236}">
                  <a16:creationId xmlns:a16="http://schemas.microsoft.com/office/drawing/2014/main" id="{230FE8AB-77A0-467C-99D6-60DA791BDE36}"/>
                </a:ext>
              </a:extLst>
            </p:cNvPr>
            <p:cNvSpPr/>
            <p:nvPr/>
          </p:nvSpPr>
          <p:spPr bwMode="auto">
            <a:xfrm>
              <a:off x="10750410" y="4973076"/>
              <a:ext cx="319648" cy="10587"/>
            </a:xfrm>
            <a:custGeom>
              <a:avLst/>
              <a:gdLst>
                <a:gd name="T0" fmla="*/ 315098 w 160"/>
                <a:gd name="T1" fmla="*/ 0 h 5"/>
                <a:gd name="T2" fmla="*/ 3989 w 160"/>
                <a:gd name="T3" fmla="*/ 0 h 5"/>
                <a:gd name="T4" fmla="*/ 0 w 160"/>
                <a:gd name="T5" fmla="*/ 4445 h 5"/>
                <a:gd name="T6" fmla="*/ 0 w 160"/>
                <a:gd name="T7" fmla="*/ 6668 h 5"/>
                <a:gd name="T8" fmla="*/ 3989 w 160"/>
                <a:gd name="T9" fmla="*/ 11113 h 5"/>
                <a:gd name="T10" fmla="*/ 315098 w 160"/>
                <a:gd name="T11" fmla="*/ 11113 h 5"/>
                <a:gd name="T12" fmla="*/ 319087 w 160"/>
                <a:gd name="T13" fmla="*/ 6668 h 5"/>
                <a:gd name="T14" fmla="*/ 319087 w 160"/>
                <a:gd name="T15" fmla="*/ 4445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8" name="Freeform 461">
              <a:extLst>
                <a:ext uri="{FF2B5EF4-FFF2-40B4-BE49-F238E27FC236}">
                  <a16:creationId xmlns:a16="http://schemas.microsoft.com/office/drawing/2014/main" id="{8DCEAE31-EB31-442E-9F51-85CB05E11B43}"/>
                </a:ext>
              </a:extLst>
            </p:cNvPr>
            <p:cNvSpPr/>
            <p:nvPr/>
          </p:nvSpPr>
          <p:spPr bwMode="auto">
            <a:xfrm>
              <a:off x="10750410" y="5002717"/>
              <a:ext cx="319648" cy="8469"/>
            </a:xfrm>
            <a:custGeom>
              <a:avLst/>
              <a:gdLst>
                <a:gd name="T0" fmla="*/ 315098 w 160"/>
                <a:gd name="T1" fmla="*/ 0 h 5"/>
                <a:gd name="T2" fmla="*/ 3989 w 160"/>
                <a:gd name="T3" fmla="*/ 0 h 5"/>
                <a:gd name="T4" fmla="*/ 0 w 160"/>
                <a:gd name="T5" fmla="*/ 3810 h 5"/>
                <a:gd name="T6" fmla="*/ 0 w 160"/>
                <a:gd name="T7" fmla="*/ 5715 h 5"/>
                <a:gd name="T8" fmla="*/ 3989 w 160"/>
                <a:gd name="T9" fmla="*/ 9525 h 5"/>
                <a:gd name="T10" fmla="*/ 315098 w 160"/>
                <a:gd name="T11" fmla="*/ 9525 h 5"/>
                <a:gd name="T12" fmla="*/ 319087 w 160"/>
                <a:gd name="T13" fmla="*/ 5715 h 5"/>
                <a:gd name="T14" fmla="*/ 319087 w 160"/>
                <a:gd name="T15" fmla="*/ 3810 h 5"/>
                <a:gd name="T16" fmla="*/ 315098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99" name="Freeform 462">
              <a:extLst>
                <a:ext uri="{FF2B5EF4-FFF2-40B4-BE49-F238E27FC236}">
                  <a16:creationId xmlns:a16="http://schemas.microsoft.com/office/drawing/2014/main" id="{E52B6FAE-586D-432A-B130-A67630CE7621}"/>
                </a:ext>
              </a:extLst>
            </p:cNvPr>
            <p:cNvSpPr/>
            <p:nvPr/>
          </p:nvSpPr>
          <p:spPr bwMode="auto">
            <a:xfrm>
              <a:off x="11194953" y="4596213"/>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0" name="Freeform 463">
              <a:extLst>
                <a:ext uri="{FF2B5EF4-FFF2-40B4-BE49-F238E27FC236}">
                  <a16:creationId xmlns:a16="http://schemas.microsoft.com/office/drawing/2014/main" id="{EE0A51AA-3A47-449F-B58E-54B8EEF1015A}"/>
                </a:ext>
              </a:extLst>
            </p:cNvPr>
            <p:cNvSpPr/>
            <p:nvPr/>
          </p:nvSpPr>
          <p:spPr bwMode="auto">
            <a:xfrm>
              <a:off x="11194953" y="4625854"/>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1" name="Freeform 464">
              <a:extLst>
                <a:ext uri="{FF2B5EF4-FFF2-40B4-BE49-F238E27FC236}">
                  <a16:creationId xmlns:a16="http://schemas.microsoft.com/office/drawing/2014/main" id="{D5507613-F89D-4F6E-BA57-0D3A541C78D3}"/>
                </a:ext>
              </a:extLst>
            </p:cNvPr>
            <p:cNvSpPr/>
            <p:nvPr/>
          </p:nvSpPr>
          <p:spPr bwMode="auto">
            <a:xfrm>
              <a:off x="11194953" y="4653378"/>
              <a:ext cx="317531" cy="10585"/>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5"/>
                    <a:pt x="1" y="5"/>
                    <a:pt x="2" y="5"/>
                  </a:cubicBezTo>
                  <a:cubicBezTo>
                    <a:pt x="158" y="5"/>
                    <a:pt x="158" y="5"/>
                    <a:pt x="158" y="5"/>
                  </a:cubicBezTo>
                  <a:cubicBezTo>
                    <a:pt x="159" y="5"/>
                    <a:pt x="160" y="5"/>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2" name="Freeform 465">
              <a:extLst>
                <a:ext uri="{FF2B5EF4-FFF2-40B4-BE49-F238E27FC236}">
                  <a16:creationId xmlns:a16="http://schemas.microsoft.com/office/drawing/2014/main" id="{12F7A0F1-205A-4EEB-B10C-CAC64AE461B5}"/>
                </a:ext>
              </a:extLst>
            </p:cNvPr>
            <p:cNvSpPr/>
            <p:nvPr/>
          </p:nvSpPr>
          <p:spPr bwMode="auto">
            <a:xfrm>
              <a:off x="11194953" y="4683019"/>
              <a:ext cx="317531" cy="10585"/>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3" name="Freeform 466">
              <a:extLst>
                <a:ext uri="{FF2B5EF4-FFF2-40B4-BE49-F238E27FC236}">
                  <a16:creationId xmlns:a16="http://schemas.microsoft.com/office/drawing/2014/main" id="{5A65A099-D907-43EE-9A98-263A3C85457A}"/>
                </a:ext>
              </a:extLst>
            </p:cNvPr>
            <p:cNvSpPr/>
            <p:nvPr/>
          </p:nvSpPr>
          <p:spPr bwMode="auto">
            <a:xfrm>
              <a:off x="11194953" y="4710542"/>
              <a:ext cx="317531" cy="12703"/>
            </a:xfrm>
            <a:custGeom>
              <a:avLst/>
              <a:gdLst>
                <a:gd name="T0" fmla="*/ 313531 w 160"/>
                <a:gd name="T1" fmla="*/ 0 h 6"/>
                <a:gd name="T2" fmla="*/ 3969 w 160"/>
                <a:gd name="T3" fmla="*/ 0 h 6"/>
                <a:gd name="T4" fmla="*/ 0 w 160"/>
                <a:gd name="T5" fmla="*/ 3704 h 6"/>
                <a:gd name="T6" fmla="*/ 0 w 160"/>
                <a:gd name="T7" fmla="*/ 7409 h 6"/>
                <a:gd name="T8" fmla="*/ 3969 w 160"/>
                <a:gd name="T9" fmla="*/ 11113 h 6"/>
                <a:gd name="T10" fmla="*/ 313531 w 160"/>
                <a:gd name="T11" fmla="*/ 11113 h 6"/>
                <a:gd name="T12" fmla="*/ 317500 w 160"/>
                <a:gd name="T13" fmla="*/ 7409 h 6"/>
                <a:gd name="T14" fmla="*/ 317500 w 160"/>
                <a:gd name="T15" fmla="*/ 3704 h 6"/>
                <a:gd name="T16" fmla="*/ 313531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4" name="Freeform 467">
              <a:extLst>
                <a:ext uri="{FF2B5EF4-FFF2-40B4-BE49-F238E27FC236}">
                  <a16:creationId xmlns:a16="http://schemas.microsoft.com/office/drawing/2014/main" id="{56B3FF6F-1826-4294-B877-76ACD46AF4C2}"/>
                </a:ext>
              </a:extLst>
            </p:cNvPr>
            <p:cNvSpPr/>
            <p:nvPr/>
          </p:nvSpPr>
          <p:spPr bwMode="auto">
            <a:xfrm>
              <a:off x="11194953" y="4742301"/>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5" name="Freeform 468">
              <a:extLst>
                <a:ext uri="{FF2B5EF4-FFF2-40B4-BE49-F238E27FC236}">
                  <a16:creationId xmlns:a16="http://schemas.microsoft.com/office/drawing/2014/main" id="{D9D9C8F6-1B54-44BA-A712-431FA48D8F0E}"/>
                </a:ext>
              </a:extLst>
            </p:cNvPr>
            <p:cNvSpPr/>
            <p:nvPr/>
          </p:nvSpPr>
          <p:spPr bwMode="auto">
            <a:xfrm>
              <a:off x="11194953" y="4767707"/>
              <a:ext cx="317531" cy="12703"/>
            </a:xfrm>
            <a:custGeom>
              <a:avLst/>
              <a:gdLst>
                <a:gd name="T0" fmla="*/ 313531 w 160"/>
                <a:gd name="T1" fmla="*/ 0 h 6"/>
                <a:gd name="T2" fmla="*/ 3969 w 160"/>
                <a:gd name="T3" fmla="*/ 0 h 6"/>
                <a:gd name="T4" fmla="*/ 0 w 160"/>
                <a:gd name="T5" fmla="*/ 4233 h 6"/>
                <a:gd name="T6" fmla="*/ 0 w 160"/>
                <a:gd name="T7" fmla="*/ 8467 h 6"/>
                <a:gd name="T8" fmla="*/ 3969 w 160"/>
                <a:gd name="T9" fmla="*/ 12700 h 6"/>
                <a:gd name="T10" fmla="*/ 313531 w 160"/>
                <a:gd name="T11" fmla="*/ 12700 h 6"/>
                <a:gd name="T12" fmla="*/ 317500 w 160"/>
                <a:gd name="T13" fmla="*/ 8467 h 6"/>
                <a:gd name="T14" fmla="*/ 317500 w 160"/>
                <a:gd name="T15" fmla="*/ 4233 h 6"/>
                <a:gd name="T16" fmla="*/ 313531 w 160"/>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6">
                  <a:moveTo>
                    <a:pt x="158" y="0"/>
                  </a:moveTo>
                  <a:cubicBezTo>
                    <a:pt x="2" y="0"/>
                    <a:pt x="2" y="0"/>
                    <a:pt x="2" y="0"/>
                  </a:cubicBezTo>
                  <a:cubicBezTo>
                    <a:pt x="1" y="0"/>
                    <a:pt x="0" y="1"/>
                    <a:pt x="0" y="2"/>
                  </a:cubicBezTo>
                  <a:cubicBezTo>
                    <a:pt x="0" y="4"/>
                    <a:pt x="0" y="4"/>
                    <a:pt x="0" y="4"/>
                  </a:cubicBezTo>
                  <a:cubicBezTo>
                    <a:pt x="0" y="5"/>
                    <a:pt x="1" y="6"/>
                    <a:pt x="2" y="6"/>
                  </a:cubicBezTo>
                  <a:cubicBezTo>
                    <a:pt x="158" y="6"/>
                    <a:pt x="158" y="6"/>
                    <a:pt x="158" y="6"/>
                  </a:cubicBezTo>
                  <a:cubicBezTo>
                    <a:pt x="159" y="6"/>
                    <a:pt x="160" y="5"/>
                    <a:pt x="160" y="4"/>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6" name="Freeform 469">
              <a:extLst>
                <a:ext uri="{FF2B5EF4-FFF2-40B4-BE49-F238E27FC236}">
                  <a16:creationId xmlns:a16="http://schemas.microsoft.com/office/drawing/2014/main" id="{2727573D-658A-48FD-8062-0B13577D8B67}"/>
                </a:ext>
              </a:extLst>
            </p:cNvPr>
            <p:cNvSpPr/>
            <p:nvPr/>
          </p:nvSpPr>
          <p:spPr bwMode="auto">
            <a:xfrm>
              <a:off x="11194953" y="4799465"/>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7" name="Freeform 470">
              <a:extLst>
                <a:ext uri="{FF2B5EF4-FFF2-40B4-BE49-F238E27FC236}">
                  <a16:creationId xmlns:a16="http://schemas.microsoft.com/office/drawing/2014/main" id="{490A4492-11C9-49E6-97E6-9DDB44E10140}"/>
                </a:ext>
              </a:extLst>
            </p:cNvPr>
            <p:cNvSpPr/>
            <p:nvPr/>
          </p:nvSpPr>
          <p:spPr bwMode="auto">
            <a:xfrm>
              <a:off x="11194953" y="4829106"/>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8" name="Freeform 471">
              <a:extLst>
                <a:ext uri="{FF2B5EF4-FFF2-40B4-BE49-F238E27FC236}">
                  <a16:creationId xmlns:a16="http://schemas.microsoft.com/office/drawing/2014/main" id="{A0062A0B-3F4F-423D-BED5-693E92039F03}"/>
                </a:ext>
              </a:extLst>
            </p:cNvPr>
            <p:cNvSpPr/>
            <p:nvPr/>
          </p:nvSpPr>
          <p:spPr bwMode="auto">
            <a:xfrm>
              <a:off x="11194953" y="4856630"/>
              <a:ext cx="317531" cy="10585"/>
            </a:xfrm>
            <a:custGeom>
              <a:avLst/>
              <a:gdLst>
                <a:gd name="T0" fmla="*/ 313531 w 160"/>
                <a:gd name="T1" fmla="*/ 0 h 5"/>
                <a:gd name="T2" fmla="*/ 3969 w 160"/>
                <a:gd name="T3" fmla="*/ 0 h 5"/>
                <a:gd name="T4" fmla="*/ 0 w 160"/>
                <a:gd name="T5" fmla="*/ 4445 h 5"/>
                <a:gd name="T6" fmla="*/ 0 w 160"/>
                <a:gd name="T7" fmla="*/ 6668 h 5"/>
                <a:gd name="T8" fmla="*/ 3969 w 160"/>
                <a:gd name="T9" fmla="*/ 11113 h 5"/>
                <a:gd name="T10" fmla="*/ 313531 w 160"/>
                <a:gd name="T11" fmla="*/ 11113 h 5"/>
                <a:gd name="T12" fmla="*/ 317500 w 160"/>
                <a:gd name="T13" fmla="*/ 6668 h 5"/>
                <a:gd name="T14" fmla="*/ 317500 w 160"/>
                <a:gd name="T15" fmla="*/ 4445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09" name="Freeform 472">
              <a:extLst>
                <a:ext uri="{FF2B5EF4-FFF2-40B4-BE49-F238E27FC236}">
                  <a16:creationId xmlns:a16="http://schemas.microsoft.com/office/drawing/2014/main" id="{E8592BD7-F9D9-4D87-8977-83FFD02839B8}"/>
                </a:ext>
              </a:extLst>
            </p:cNvPr>
            <p:cNvSpPr/>
            <p:nvPr/>
          </p:nvSpPr>
          <p:spPr bwMode="auto">
            <a:xfrm>
              <a:off x="11194953" y="4886271"/>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0"/>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0"/>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0" name="Freeform 473">
              <a:extLst>
                <a:ext uri="{FF2B5EF4-FFF2-40B4-BE49-F238E27FC236}">
                  <a16:creationId xmlns:a16="http://schemas.microsoft.com/office/drawing/2014/main" id="{7A6DADE1-D072-4552-8647-CB5C038AE52C}"/>
                </a:ext>
              </a:extLst>
            </p:cNvPr>
            <p:cNvSpPr/>
            <p:nvPr/>
          </p:nvSpPr>
          <p:spPr bwMode="auto">
            <a:xfrm>
              <a:off x="11194953" y="4913794"/>
              <a:ext cx="317531" cy="10587"/>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1" name="Freeform 474">
              <a:extLst>
                <a:ext uri="{FF2B5EF4-FFF2-40B4-BE49-F238E27FC236}">
                  <a16:creationId xmlns:a16="http://schemas.microsoft.com/office/drawing/2014/main" id="{57B87F98-1DE4-49CE-9D80-9C804D3CD9FC}"/>
                </a:ext>
              </a:extLst>
            </p:cNvPr>
            <p:cNvSpPr/>
            <p:nvPr/>
          </p:nvSpPr>
          <p:spPr bwMode="auto">
            <a:xfrm>
              <a:off x="11194953" y="4945553"/>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2" name="Freeform 475">
              <a:extLst>
                <a:ext uri="{FF2B5EF4-FFF2-40B4-BE49-F238E27FC236}">
                  <a16:creationId xmlns:a16="http://schemas.microsoft.com/office/drawing/2014/main" id="{F18A30C5-2071-4F23-B7A5-651629AAEED4}"/>
                </a:ext>
              </a:extLst>
            </p:cNvPr>
            <p:cNvSpPr/>
            <p:nvPr/>
          </p:nvSpPr>
          <p:spPr bwMode="auto">
            <a:xfrm>
              <a:off x="11194953" y="4970959"/>
              <a:ext cx="317531" cy="10585"/>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3" name="Freeform 476">
              <a:extLst>
                <a:ext uri="{FF2B5EF4-FFF2-40B4-BE49-F238E27FC236}">
                  <a16:creationId xmlns:a16="http://schemas.microsoft.com/office/drawing/2014/main" id="{9A8A3C64-83ED-4AC7-8D43-FB578110BA03}"/>
                </a:ext>
              </a:extLst>
            </p:cNvPr>
            <p:cNvSpPr/>
            <p:nvPr/>
          </p:nvSpPr>
          <p:spPr bwMode="auto">
            <a:xfrm>
              <a:off x="11194953" y="5002717"/>
              <a:ext cx="317531" cy="8469"/>
            </a:xfrm>
            <a:custGeom>
              <a:avLst/>
              <a:gdLst>
                <a:gd name="T0" fmla="*/ 313531 w 160"/>
                <a:gd name="T1" fmla="*/ 0 h 5"/>
                <a:gd name="T2" fmla="*/ 3969 w 160"/>
                <a:gd name="T3" fmla="*/ 0 h 5"/>
                <a:gd name="T4" fmla="*/ 0 w 160"/>
                <a:gd name="T5" fmla="*/ 3810 h 5"/>
                <a:gd name="T6" fmla="*/ 0 w 160"/>
                <a:gd name="T7" fmla="*/ 5715 h 5"/>
                <a:gd name="T8" fmla="*/ 3969 w 160"/>
                <a:gd name="T9" fmla="*/ 9525 h 5"/>
                <a:gd name="T10" fmla="*/ 313531 w 160"/>
                <a:gd name="T11" fmla="*/ 9525 h 5"/>
                <a:gd name="T12" fmla="*/ 317500 w 160"/>
                <a:gd name="T13" fmla="*/ 5715 h 5"/>
                <a:gd name="T14" fmla="*/ 317500 w 160"/>
                <a:gd name="T15" fmla="*/ 3810 h 5"/>
                <a:gd name="T16" fmla="*/ 313531 w 160"/>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5">
                  <a:moveTo>
                    <a:pt x="158" y="0"/>
                  </a:moveTo>
                  <a:cubicBezTo>
                    <a:pt x="2" y="0"/>
                    <a:pt x="2" y="0"/>
                    <a:pt x="2" y="0"/>
                  </a:cubicBezTo>
                  <a:cubicBezTo>
                    <a:pt x="1" y="0"/>
                    <a:pt x="0" y="1"/>
                    <a:pt x="0" y="2"/>
                  </a:cubicBezTo>
                  <a:cubicBezTo>
                    <a:pt x="0" y="3"/>
                    <a:pt x="0" y="3"/>
                    <a:pt x="0" y="3"/>
                  </a:cubicBezTo>
                  <a:cubicBezTo>
                    <a:pt x="0" y="4"/>
                    <a:pt x="1" y="5"/>
                    <a:pt x="2" y="5"/>
                  </a:cubicBezTo>
                  <a:cubicBezTo>
                    <a:pt x="158" y="5"/>
                    <a:pt x="158" y="5"/>
                    <a:pt x="158" y="5"/>
                  </a:cubicBezTo>
                  <a:cubicBezTo>
                    <a:pt x="159" y="5"/>
                    <a:pt x="160" y="4"/>
                    <a:pt x="160" y="3"/>
                  </a:cubicBezTo>
                  <a:cubicBezTo>
                    <a:pt x="160" y="2"/>
                    <a:pt x="160" y="2"/>
                    <a:pt x="160" y="2"/>
                  </a:cubicBezTo>
                  <a:cubicBezTo>
                    <a:pt x="160" y="1"/>
                    <a:pt x="159" y="0"/>
                    <a:pt x="158" y="0"/>
                  </a:cubicBezTo>
                </a:path>
              </a:pathLst>
            </a:custGeom>
            <a:solidFill>
              <a:srgbClr val="F1F1F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4" name="Freeform 477">
              <a:extLst>
                <a:ext uri="{FF2B5EF4-FFF2-40B4-BE49-F238E27FC236}">
                  <a16:creationId xmlns:a16="http://schemas.microsoft.com/office/drawing/2014/main" id="{0F43C44B-F716-4A8E-AE00-58B8DF9D0EF8}"/>
                </a:ext>
              </a:extLst>
            </p:cNvPr>
            <p:cNvSpPr/>
            <p:nvPr/>
          </p:nvSpPr>
          <p:spPr bwMode="auto">
            <a:xfrm>
              <a:off x="11017136" y="5011186"/>
              <a:ext cx="29636" cy="27524"/>
            </a:xfrm>
            <a:custGeom>
              <a:avLst/>
              <a:gdLst>
                <a:gd name="T0" fmla="*/ 23812 w 19"/>
                <a:gd name="T1" fmla="*/ 3175 h 17"/>
                <a:gd name="T2" fmla="*/ 23812 w 19"/>
                <a:gd name="T3" fmla="*/ 3175 h 17"/>
                <a:gd name="T4" fmla="*/ 30162 w 19"/>
                <a:gd name="T5" fmla="*/ 0 h 17"/>
                <a:gd name="T6" fmla="*/ 1587 w 19"/>
                <a:gd name="T7" fmla="*/ 26988 h 17"/>
                <a:gd name="T8" fmla="*/ 0 w 19"/>
                <a:gd name="T9" fmla="*/ 26988 h 17"/>
                <a:gd name="T10" fmla="*/ 23812 w 19"/>
                <a:gd name="T11" fmla="*/ 3175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7">
                  <a:moveTo>
                    <a:pt x="15" y="2"/>
                  </a:moveTo>
                  <a:lnTo>
                    <a:pt x="15" y="2"/>
                  </a:lnTo>
                  <a:lnTo>
                    <a:pt x="19" y="0"/>
                  </a:lnTo>
                  <a:lnTo>
                    <a:pt x="1" y="17"/>
                  </a:lnTo>
                  <a:lnTo>
                    <a:pt x="0" y="17"/>
                  </a:lnTo>
                  <a:lnTo>
                    <a:pt x="15" y="2"/>
                  </a:lnTo>
                  <a:close/>
                </a:path>
              </a:pathLst>
            </a:custGeom>
            <a:solidFill>
              <a:srgbClr val="A9A8A8"/>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5" name="Freeform 478">
              <a:extLst>
                <a:ext uri="{FF2B5EF4-FFF2-40B4-BE49-F238E27FC236}">
                  <a16:creationId xmlns:a16="http://schemas.microsoft.com/office/drawing/2014/main" id="{E52D3FAB-481A-4DE3-AA57-3E682066F7B9}"/>
                </a:ext>
              </a:extLst>
            </p:cNvPr>
            <p:cNvSpPr>
              <a:spLocks noChangeArrowheads="1"/>
            </p:cNvSpPr>
            <p:nvPr/>
          </p:nvSpPr>
          <p:spPr bwMode="auto">
            <a:xfrm>
              <a:off x="9027277" y="3205207"/>
              <a:ext cx="857333" cy="573763"/>
            </a:xfrm>
            <a:custGeom>
              <a:avLst/>
              <a:gdLst>
                <a:gd name="T0" fmla="*/ 415 w 431"/>
                <a:gd name="T1" fmla="*/ 288 h 288"/>
                <a:gd name="T2" fmla="*/ 17 w 431"/>
                <a:gd name="T3" fmla="*/ 288 h 288"/>
                <a:gd name="T4" fmla="*/ 0 w 431"/>
                <a:gd name="T5" fmla="*/ 271 h 288"/>
                <a:gd name="T6" fmla="*/ 0 w 431"/>
                <a:gd name="T7" fmla="*/ 17 h 288"/>
                <a:gd name="T8" fmla="*/ 17 w 431"/>
                <a:gd name="T9" fmla="*/ 0 h 288"/>
                <a:gd name="T10" fmla="*/ 415 w 431"/>
                <a:gd name="T11" fmla="*/ 0 h 288"/>
                <a:gd name="T12" fmla="*/ 431 w 431"/>
                <a:gd name="T13" fmla="*/ 17 h 288"/>
                <a:gd name="T14" fmla="*/ 431 w 431"/>
                <a:gd name="T15" fmla="*/ 271 h 288"/>
                <a:gd name="T16" fmla="*/ 415 w 431"/>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1" h="288">
                  <a:moveTo>
                    <a:pt x="415" y="288"/>
                  </a:moveTo>
                  <a:cubicBezTo>
                    <a:pt x="17" y="288"/>
                    <a:pt x="17" y="288"/>
                    <a:pt x="17" y="288"/>
                  </a:cubicBezTo>
                  <a:cubicBezTo>
                    <a:pt x="8" y="288"/>
                    <a:pt x="0" y="280"/>
                    <a:pt x="0" y="271"/>
                  </a:cubicBezTo>
                  <a:cubicBezTo>
                    <a:pt x="0" y="17"/>
                    <a:pt x="0" y="17"/>
                    <a:pt x="0" y="17"/>
                  </a:cubicBezTo>
                  <a:cubicBezTo>
                    <a:pt x="0" y="8"/>
                    <a:pt x="8" y="0"/>
                    <a:pt x="17" y="0"/>
                  </a:cubicBezTo>
                  <a:cubicBezTo>
                    <a:pt x="415" y="0"/>
                    <a:pt x="415" y="0"/>
                    <a:pt x="415" y="0"/>
                  </a:cubicBezTo>
                  <a:cubicBezTo>
                    <a:pt x="424" y="0"/>
                    <a:pt x="431" y="8"/>
                    <a:pt x="431" y="17"/>
                  </a:cubicBezTo>
                  <a:cubicBezTo>
                    <a:pt x="431" y="271"/>
                    <a:pt x="431" y="271"/>
                    <a:pt x="431" y="271"/>
                  </a:cubicBezTo>
                  <a:cubicBezTo>
                    <a:pt x="431" y="280"/>
                    <a:pt x="424" y="288"/>
                    <a:pt x="415" y="288"/>
                  </a:cubicBezTo>
                  <a:close/>
                </a:path>
              </a:pathLst>
            </a:custGeom>
            <a:solidFill>
              <a:srgbClr val="D2D3D5"/>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16" name="Freeform 479">
              <a:extLst>
                <a:ext uri="{FF2B5EF4-FFF2-40B4-BE49-F238E27FC236}">
                  <a16:creationId xmlns:a16="http://schemas.microsoft.com/office/drawing/2014/main" id="{F7FCD941-BFC4-4681-8E47-2E6CD5FA44F2}"/>
                </a:ext>
              </a:extLst>
            </p:cNvPr>
            <p:cNvSpPr>
              <a:spLocks/>
            </p:cNvSpPr>
            <p:nvPr/>
          </p:nvSpPr>
          <p:spPr bwMode="auto">
            <a:xfrm>
              <a:off x="9308822" y="3228495"/>
              <a:ext cx="298478" cy="179963"/>
            </a:xfrm>
            <a:custGeom>
              <a:avLst/>
              <a:gdLst>
                <a:gd name="T0" fmla="*/ 2147483646 w 150"/>
                <a:gd name="T1" fmla="*/ 2147483646 h 90"/>
                <a:gd name="T2" fmla="*/ 2147483646 w 150"/>
                <a:gd name="T3" fmla="*/ 2147483646 h 90"/>
                <a:gd name="T4" fmla="*/ 0 w 150"/>
                <a:gd name="T5" fmla="*/ 2147483646 h 90"/>
                <a:gd name="T6" fmla="*/ 0 w 150"/>
                <a:gd name="T7" fmla="*/ 2147483646 h 90"/>
                <a:gd name="T8" fmla="*/ 2147483646 w 150"/>
                <a:gd name="T9" fmla="*/ 0 h 90"/>
                <a:gd name="T10" fmla="*/ 2147483646 w 150"/>
                <a:gd name="T11" fmla="*/ 0 h 90"/>
                <a:gd name="T12" fmla="*/ 2147483646 w 150"/>
                <a:gd name="T13" fmla="*/ 2147483646 h 90"/>
                <a:gd name="T14" fmla="*/ 2147483646 w 150"/>
                <a:gd name="T15" fmla="*/ 2147483646 h 90"/>
                <a:gd name="T16" fmla="*/ 2147483646 w 150"/>
                <a:gd name="T17" fmla="*/ 2147483646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 h="90">
                  <a:moveTo>
                    <a:pt x="141" y="90"/>
                  </a:moveTo>
                  <a:cubicBezTo>
                    <a:pt x="9" y="90"/>
                    <a:pt x="9" y="90"/>
                    <a:pt x="9" y="90"/>
                  </a:cubicBezTo>
                  <a:cubicBezTo>
                    <a:pt x="4" y="90"/>
                    <a:pt x="0" y="86"/>
                    <a:pt x="0" y="81"/>
                  </a:cubicBezTo>
                  <a:cubicBezTo>
                    <a:pt x="0" y="9"/>
                    <a:pt x="0" y="9"/>
                    <a:pt x="0" y="9"/>
                  </a:cubicBezTo>
                  <a:cubicBezTo>
                    <a:pt x="0" y="4"/>
                    <a:pt x="4" y="0"/>
                    <a:pt x="9" y="0"/>
                  </a:cubicBezTo>
                  <a:cubicBezTo>
                    <a:pt x="141" y="0"/>
                    <a:pt x="141" y="0"/>
                    <a:pt x="141" y="0"/>
                  </a:cubicBezTo>
                  <a:cubicBezTo>
                    <a:pt x="146" y="0"/>
                    <a:pt x="150" y="4"/>
                    <a:pt x="150" y="9"/>
                  </a:cubicBezTo>
                  <a:cubicBezTo>
                    <a:pt x="150" y="81"/>
                    <a:pt x="150" y="81"/>
                    <a:pt x="150" y="81"/>
                  </a:cubicBezTo>
                  <a:cubicBezTo>
                    <a:pt x="150" y="86"/>
                    <a:pt x="146" y="90"/>
                    <a:pt x="141" y="90"/>
                  </a:cubicBez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17" name="Freeform 480">
              <a:extLst>
                <a:ext uri="{FF2B5EF4-FFF2-40B4-BE49-F238E27FC236}">
                  <a16:creationId xmlns:a16="http://schemas.microsoft.com/office/drawing/2014/main" id="{B95D5444-AD5B-4C01-87EE-4D4E785C7C7E}"/>
                </a:ext>
              </a:extLst>
            </p:cNvPr>
            <p:cNvSpPr/>
            <p:nvPr/>
          </p:nvSpPr>
          <p:spPr bwMode="auto">
            <a:xfrm>
              <a:off x="9308822" y="3448685"/>
              <a:ext cx="325998" cy="50813"/>
            </a:xfrm>
            <a:custGeom>
              <a:avLst/>
              <a:gdLst>
                <a:gd name="T0" fmla="*/ 313531 w 164"/>
                <a:gd name="T1" fmla="*/ 52388 h 26"/>
                <a:gd name="T2" fmla="*/ 11906 w 164"/>
                <a:gd name="T3" fmla="*/ 52388 h 26"/>
                <a:gd name="T4" fmla="*/ 0 w 164"/>
                <a:gd name="T5" fmla="*/ 40298 h 26"/>
                <a:gd name="T6" fmla="*/ 0 w 164"/>
                <a:gd name="T7" fmla="*/ 12090 h 26"/>
                <a:gd name="T8" fmla="*/ 11906 w 164"/>
                <a:gd name="T9" fmla="*/ 0 h 26"/>
                <a:gd name="T10" fmla="*/ 313531 w 164"/>
                <a:gd name="T11" fmla="*/ 0 h 26"/>
                <a:gd name="T12" fmla="*/ 325437 w 164"/>
                <a:gd name="T13" fmla="*/ 12090 h 26"/>
                <a:gd name="T14" fmla="*/ 325437 w 164"/>
                <a:gd name="T15" fmla="*/ 40298 h 26"/>
                <a:gd name="T16" fmla="*/ 313531 w 164"/>
                <a:gd name="T17" fmla="*/ 5238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 h="26">
                  <a:moveTo>
                    <a:pt x="158" y="26"/>
                  </a:moveTo>
                  <a:cubicBezTo>
                    <a:pt x="6" y="26"/>
                    <a:pt x="6" y="26"/>
                    <a:pt x="6" y="26"/>
                  </a:cubicBezTo>
                  <a:cubicBezTo>
                    <a:pt x="3" y="26"/>
                    <a:pt x="0" y="24"/>
                    <a:pt x="0" y="20"/>
                  </a:cubicBezTo>
                  <a:cubicBezTo>
                    <a:pt x="0" y="6"/>
                    <a:pt x="0" y="6"/>
                    <a:pt x="0" y="6"/>
                  </a:cubicBezTo>
                  <a:cubicBezTo>
                    <a:pt x="0" y="3"/>
                    <a:pt x="3" y="0"/>
                    <a:pt x="6" y="0"/>
                  </a:cubicBezTo>
                  <a:cubicBezTo>
                    <a:pt x="158" y="0"/>
                    <a:pt x="158" y="0"/>
                    <a:pt x="158" y="0"/>
                  </a:cubicBezTo>
                  <a:cubicBezTo>
                    <a:pt x="161" y="0"/>
                    <a:pt x="164" y="3"/>
                    <a:pt x="164" y="6"/>
                  </a:cubicBezTo>
                  <a:cubicBezTo>
                    <a:pt x="164" y="20"/>
                    <a:pt x="164" y="20"/>
                    <a:pt x="164" y="20"/>
                  </a:cubicBezTo>
                  <a:cubicBezTo>
                    <a:pt x="164" y="24"/>
                    <a:pt x="161" y="26"/>
                    <a:pt x="158" y="26"/>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8" name="Freeform 481">
              <a:extLst>
                <a:ext uri="{FF2B5EF4-FFF2-40B4-BE49-F238E27FC236}">
                  <a16:creationId xmlns:a16="http://schemas.microsoft.com/office/drawing/2014/main" id="{9A704796-0081-4B8D-A719-70CAD585240F}"/>
                </a:ext>
              </a:extLst>
            </p:cNvPr>
            <p:cNvSpPr/>
            <p:nvPr/>
          </p:nvSpPr>
          <p:spPr bwMode="auto">
            <a:xfrm>
              <a:off x="9052680" y="3446569"/>
              <a:ext cx="69857" cy="52930"/>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19" name="Freeform 482">
              <a:extLst>
                <a:ext uri="{FF2B5EF4-FFF2-40B4-BE49-F238E27FC236}">
                  <a16:creationId xmlns:a16="http://schemas.microsoft.com/office/drawing/2014/main" id="{DA0B55A1-CFE3-497F-B76F-23DD43CF63E0}"/>
                </a:ext>
              </a:extLst>
            </p:cNvPr>
            <p:cNvSpPr/>
            <p:nvPr/>
          </p:nvSpPr>
          <p:spPr bwMode="auto">
            <a:xfrm>
              <a:off x="9139472" y="3446569"/>
              <a:ext cx="69856" cy="52930"/>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2" y="0"/>
                    <a:pt x="35" y="3"/>
                    <a:pt x="35" y="5"/>
                  </a:cubicBezTo>
                  <a:cubicBezTo>
                    <a:pt x="35" y="22"/>
                    <a:pt x="35" y="22"/>
                    <a:pt x="35" y="22"/>
                  </a:cubicBezTo>
                  <a:cubicBezTo>
                    <a:pt x="35" y="25"/>
                    <a:pt x="32"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0" name="Freeform 483">
              <a:extLst>
                <a:ext uri="{FF2B5EF4-FFF2-40B4-BE49-F238E27FC236}">
                  <a16:creationId xmlns:a16="http://schemas.microsoft.com/office/drawing/2014/main" id="{23B21F7E-43F7-4FA2-A7F0-BAC0FE05B372}"/>
                </a:ext>
              </a:extLst>
            </p:cNvPr>
            <p:cNvSpPr/>
            <p:nvPr/>
          </p:nvSpPr>
          <p:spPr bwMode="auto">
            <a:xfrm>
              <a:off x="9224147" y="3446569"/>
              <a:ext cx="69856" cy="52930"/>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3"/>
                    <a:pt x="3"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1" name="Freeform 484">
              <a:extLst>
                <a:ext uri="{FF2B5EF4-FFF2-40B4-BE49-F238E27FC236}">
                  <a16:creationId xmlns:a16="http://schemas.microsoft.com/office/drawing/2014/main" id="{5F459634-D28F-4888-AB55-1C78992553BE}"/>
                </a:ext>
              </a:extLst>
            </p:cNvPr>
            <p:cNvSpPr/>
            <p:nvPr/>
          </p:nvSpPr>
          <p:spPr bwMode="auto">
            <a:xfrm>
              <a:off x="9649637" y="3446569"/>
              <a:ext cx="69857" cy="52930"/>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2" name="Freeform 485">
              <a:extLst>
                <a:ext uri="{FF2B5EF4-FFF2-40B4-BE49-F238E27FC236}">
                  <a16:creationId xmlns:a16="http://schemas.microsoft.com/office/drawing/2014/main" id="{46A69C73-D3D5-4035-AB0D-DEAE5747F53D}"/>
                </a:ext>
              </a:extLst>
            </p:cNvPr>
            <p:cNvSpPr/>
            <p:nvPr/>
          </p:nvSpPr>
          <p:spPr bwMode="auto">
            <a:xfrm>
              <a:off x="9734312" y="3446569"/>
              <a:ext cx="69857" cy="52930"/>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3"/>
                    <a:pt x="2" y="0"/>
                    <a:pt x="5" y="0"/>
                  </a:cubicBezTo>
                  <a:cubicBezTo>
                    <a:pt x="30" y="0"/>
                    <a:pt x="30" y="0"/>
                    <a:pt x="30" y="0"/>
                  </a:cubicBezTo>
                  <a:cubicBezTo>
                    <a:pt x="33" y="0"/>
                    <a:pt x="35" y="3"/>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3" name="Freeform 486">
              <a:extLst>
                <a:ext uri="{FF2B5EF4-FFF2-40B4-BE49-F238E27FC236}">
                  <a16:creationId xmlns:a16="http://schemas.microsoft.com/office/drawing/2014/main" id="{B90D861F-6257-4430-B4ED-21CFB3499906}"/>
                </a:ext>
              </a:extLst>
            </p:cNvPr>
            <p:cNvSpPr/>
            <p:nvPr/>
          </p:nvSpPr>
          <p:spPr bwMode="auto">
            <a:xfrm>
              <a:off x="9052680" y="3514319"/>
              <a:ext cx="69857"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4" name="Freeform 487">
              <a:extLst>
                <a:ext uri="{FF2B5EF4-FFF2-40B4-BE49-F238E27FC236}">
                  <a16:creationId xmlns:a16="http://schemas.microsoft.com/office/drawing/2014/main" id="{E54A1716-8032-4874-B614-ECA7AC693E04}"/>
                </a:ext>
              </a:extLst>
            </p:cNvPr>
            <p:cNvSpPr/>
            <p:nvPr/>
          </p:nvSpPr>
          <p:spPr bwMode="auto">
            <a:xfrm>
              <a:off x="9139472" y="3514319"/>
              <a:ext cx="69856"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4"/>
                    <a:pt x="32"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5" name="Freeform 488">
              <a:extLst>
                <a:ext uri="{FF2B5EF4-FFF2-40B4-BE49-F238E27FC236}">
                  <a16:creationId xmlns:a16="http://schemas.microsoft.com/office/drawing/2014/main" id="{ADED2038-A236-467C-95FC-60CC63EF2218}"/>
                </a:ext>
              </a:extLst>
            </p:cNvPr>
            <p:cNvSpPr/>
            <p:nvPr/>
          </p:nvSpPr>
          <p:spPr bwMode="auto">
            <a:xfrm>
              <a:off x="9224147" y="3514319"/>
              <a:ext cx="69856"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4"/>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6" name="Freeform 489">
              <a:extLst>
                <a:ext uri="{FF2B5EF4-FFF2-40B4-BE49-F238E27FC236}">
                  <a16:creationId xmlns:a16="http://schemas.microsoft.com/office/drawing/2014/main" id="{91BE3DA9-9301-4B1A-BA41-F50590E8EA33}"/>
                </a:ext>
              </a:extLst>
            </p:cNvPr>
            <p:cNvSpPr/>
            <p:nvPr/>
          </p:nvSpPr>
          <p:spPr bwMode="auto">
            <a:xfrm>
              <a:off x="9308822" y="3514319"/>
              <a:ext cx="69856"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7" name="Freeform 490">
              <a:extLst>
                <a:ext uri="{FF2B5EF4-FFF2-40B4-BE49-F238E27FC236}">
                  <a16:creationId xmlns:a16="http://schemas.microsoft.com/office/drawing/2014/main" id="{9010D0A4-6826-40A9-881D-27044378FDD8}"/>
                </a:ext>
              </a:extLst>
            </p:cNvPr>
            <p:cNvSpPr/>
            <p:nvPr/>
          </p:nvSpPr>
          <p:spPr bwMode="auto">
            <a:xfrm>
              <a:off x="9395613" y="3514319"/>
              <a:ext cx="69857"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8" name="Freeform 491">
              <a:extLst>
                <a:ext uri="{FF2B5EF4-FFF2-40B4-BE49-F238E27FC236}">
                  <a16:creationId xmlns:a16="http://schemas.microsoft.com/office/drawing/2014/main" id="{37C0F8A7-E855-40A8-8938-C7D2D877B406}"/>
                </a:ext>
              </a:extLst>
            </p:cNvPr>
            <p:cNvSpPr/>
            <p:nvPr/>
          </p:nvSpPr>
          <p:spPr bwMode="auto">
            <a:xfrm>
              <a:off x="9480288" y="3514319"/>
              <a:ext cx="67740" cy="55047"/>
            </a:xfrm>
            <a:custGeom>
              <a:avLst/>
              <a:gdLst>
                <a:gd name="T0" fmla="*/ 58510 w 35"/>
                <a:gd name="T1" fmla="*/ 53975 h 27"/>
                <a:gd name="T2" fmla="*/ 9752 w 35"/>
                <a:gd name="T3" fmla="*/ 53975 h 27"/>
                <a:gd name="T4" fmla="*/ 0 w 35"/>
                <a:gd name="T5" fmla="*/ 43980 h 27"/>
                <a:gd name="T6" fmla="*/ 0 w 35"/>
                <a:gd name="T7" fmla="*/ 9995 h 27"/>
                <a:gd name="T8" fmla="*/ 9752 w 35"/>
                <a:gd name="T9" fmla="*/ 0 h 27"/>
                <a:gd name="T10" fmla="*/ 58510 w 35"/>
                <a:gd name="T11" fmla="*/ 0 h 27"/>
                <a:gd name="T12" fmla="*/ 68262 w 35"/>
                <a:gd name="T13" fmla="*/ 9995 h 27"/>
                <a:gd name="T14" fmla="*/ 68262 w 35"/>
                <a:gd name="T15" fmla="*/ 43980 h 27"/>
                <a:gd name="T16" fmla="*/ 58510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4"/>
                    <a:pt x="32"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29" name="Freeform 492">
              <a:extLst>
                <a:ext uri="{FF2B5EF4-FFF2-40B4-BE49-F238E27FC236}">
                  <a16:creationId xmlns:a16="http://schemas.microsoft.com/office/drawing/2014/main" id="{7C9AF044-D2C9-4B59-8C57-398758F76F3E}"/>
                </a:ext>
              </a:extLst>
            </p:cNvPr>
            <p:cNvSpPr/>
            <p:nvPr/>
          </p:nvSpPr>
          <p:spPr bwMode="auto">
            <a:xfrm>
              <a:off x="9562846" y="3514319"/>
              <a:ext cx="69856"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4"/>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0" name="Freeform 493">
              <a:extLst>
                <a:ext uri="{FF2B5EF4-FFF2-40B4-BE49-F238E27FC236}">
                  <a16:creationId xmlns:a16="http://schemas.microsoft.com/office/drawing/2014/main" id="{F35BC477-77B8-45C4-AAD8-A4E6FD9F35D2}"/>
                </a:ext>
              </a:extLst>
            </p:cNvPr>
            <p:cNvSpPr/>
            <p:nvPr/>
          </p:nvSpPr>
          <p:spPr bwMode="auto">
            <a:xfrm>
              <a:off x="9649637" y="3514319"/>
              <a:ext cx="69857"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1" name="Freeform 494">
              <a:extLst>
                <a:ext uri="{FF2B5EF4-FFF2-40B4-BE49-F238E27FC236}">
                  <a16:creationId xmlns:a16="http://schemas.microsoft.com/office/drawing/2014/main" id="{1132B82C-78FD-4E77-BC5E-1576AAD583AF}"/>
                </a:ext>
              </a:extLst>
            </p:cNvPr>
            <p:cNvSpPr/>
            <p:nvPr/>
          </p:nvSpPr>
          <p:spPr bwMode="auto">
            <a:xfrm>
              <a:off x="9734312" y="3514319"/>
              <a:ext cx="69857" cy="55047"/>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4"/>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4"/>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2" name="Freeform 495">
              <a:extLst>
                <a:ext uri="{FF2B5EF4-FFF2-40B4-BE49-F238E27FC236}">
                  <a16:creationId xmlns:a16="http://schemas.microsoft.com/office/drawing/2014/main" id="{48985A32-4525-4A0A-A380-02B8D65082DE}"/>
                </a:ext>
              </a:extLst>
            </p:cNvPr>
            <p:cNvSpPr/>
            <p:nvPr/>
          </p:nvSpPr>
          <p:spPr bwMode="auto">
            <a:xfrm>
              <a:off x="9052680" y="3579952"/>
              <a:ext cx="69857"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3" name="Freeform 496">
              <a:extLst>
                <a:ext uri="{FF2B5EF4-FFF2-40B4-BE49-F238E27FC236}">
                  <a16:creationId xmlns:a16="http://schemas.microsoft.com/office/drawing/2014/main" id="{2060F53C-28AA-492C-BEED-161FB0EB0C0B}"/>
                </a:ext>
              </a:extLst>
            </p:cNvPr>
            <p:cNvSpPr/>
            <p:nvPr/>
          </p:nvSpPr>
          <p:spPr bwMode="auto">
            <a:xfrm>
              <a:off x="9139472" y="3579952"/>
              <a:ext cx="69856"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4" name="Freeform 497">
              <a:extLst>
                <a:ext uri="{FF2B5EF4-FFF2-40B4-BE49-F238E27FC236}">
                  <a16:creationId xmlns:a16="http://schemas.microsoft.com/office/drawing/2014/main" id="{822CECC8-4295-4284-AA1E-94DB0343C10E}"/>
                </a:ext>
              </a:extLst>
            </p:cNvPr>
            <p:cNvSpPr/>
            <p:nvPr/>
          </p:nvSpPr>
          <p:spPr bwMode="auto">
            <a:xfrm>
              <a:off x="9224147" y="3579952"/>
              <a:ext cx="69856"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5" name="Freeform 498">
              <a:extLst>
                <a:ext uri="{FF2B5EF4-FFF2-40B4-BE49-F238E27FC236}">
                  <a16:creationId xmlns:a16="http://schemas.microsoft.com/office/drawing/2014/main" id="{7951E9F0-B47A-452D-AEF7-E86025D20A20}"/>
                </a:ext>
              </a:extLst>
            </p:cNvPr>
            <p:cNvSpPr/>
            <p:nvPr/>
          </p:nvSpPr>
          <p:spPr bwMode="auto">
            <a:xfrm>
              <a:off x="9308822" y="3579952"/>
              <a:ext cx="69856"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6" name="Freeform 499">
              <a:extLst>
                <a:ext uri="{FF2B5EF4-FFF2-40B4-BE49-F238E27FC236}">
                  <a16:creationId xmlns:a16="http://schemas.microsoft.com/office/drawing/2014/main" id="{ABA64AB0-B0D4-4F22-8C22-A8DBB2F83C3B}"/>
                </a:ext>
              </a:extLst>
            </p:cNvPr>
            <p:cNvSpPr/>
            <p:nvPr/>
          </p:nvSpPr>
          <p:spPr bwMode="auto">
            <a:xfrm>
              <a:off x="9395613" y="3579952"/>
              <a:ext cx="69857"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7" name="Freeform 500">
              <a:extLst>
                <a:ext uri="{FF2B5EF4-FFF2-40B4-BE49-F238E27FC236}">
                  <a16:creationId xmlns:a16="http://schemas.microsoft.com/office/drawing/2014/main" id="{BCBFB9B5-5265-483B-BE1E-17C630E6DB25}"/>
                </a:ext>
              </a:extLst>
            </p:cNvPr>
            <p:cNvSpPr/>
            <p:nvPr/>
          </p:nvSpPr>
          <p:spPr bwMode="auto">
            <a:xfrm>
              <a:off x="9480288" y="3579952"/>
              <a:ext cx="67740" cy="52931"/>
            </a:xfrm>
            <a:custGeom>
              <a:avLst/>
              <a:gdLst>
                <a:gd name="T0" fmla="*/ 58510 w 35"/>
                <a:gd name="T1" fmla="*/ 53975 h 27"/>
                <a:gd name="T2" fmla="*/ 9752 w 35"/>
                <a:gd name="T3" fmla="*/ 53975 h 27"/>
                <a:gd name="T4" fmla="*/ 0 w 35"/>
                <a:gd name="T5" fmla="*/ 43980 h 27"/>
                <a:gd name="T6" fmla="*/ 0 w 35"/>
                <a:gd name="T7" fmla="*/ 9995 h 27"/>
                <a:gd name="T8" fmla="*/ 9752 w 35"/>
                <a:gd name="T9" fmla="*/ 0 h 27"/>
                <a:gd name="T10" fmla="*/ 58510 w 35"/>
                <a:gd name="T11" fmla="*/ 0 h 27"/>
                <a:gd name="T12" fmla="*/ 68262 w 35"/>
                <a:gd name="T13" fmla="*/ 9995 h 27"/>
                <a:gd name="T14" fmla="*/ 68262 w 35"/>
                <a:gd name="T15" fmla="*/ 43980 h 27"/>
                <a:gd name="T16" fmla="*/ 58510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8" name="Freeform 501">
              <a:extLst>
                <a:ext uri="{FF2B5EF4-FFF2-40B4-BE49-F238E27FC236}">
                  <a16:creationId xmlns:a16="http://schemas.microsoft.com/office/drawing/2014/main" id="{545945CF-567A-4903-BFC8-49AF1E274877}"/>
                </a:ext>
              </a:extLst>
            </p:cNvPr>
            <p:cNvSpPr/>
            <p:nvPr/>
          </p:nvSpPr>
          <p:spPr bwMode="auto">
            <a:xfrm>
              <a:off x="9562846" y="3579952"/>
              <a:ext cx="69856"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39" name="Freeform 502">
              <a:extLst>
                <a:ext uri="{FF2B5EF4-FFF2-40B4-BE49-F238E27FC236}">
                  <a16:creationId xmlns:a16="http://schemas.microsoft.com/office/drawing/2014/main" id="{BC2A56E3-5CC4-4830-A22E-74285F41EDF8}"/>
                </a:ext>
              </a:extLst>
            </p:cNvPr>
            <p:cNvSpPr/>
            <p:nvPr/>
          </p:nvSpPr>
          <p:spPr bwMode="auto">
            <a:xfrm>
              <a:off x="9649637" y="3579952"/>
              <a:ext cx="69857"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0" name="Freeform 503">
              <a:extLst>
                <a:ext uri="{FF2B5EF4-FFF2-40B4-BE49-F238E27FC236}">
                  <a16:creationId xmlns:a16="http://schemas.microsoft.com/office/drawing/2014/main" id="{54BBD771-A472-4425-9A45-C438ED5E23E1}"/>
                </a:ext>
              </a:extLst>
            </p:cNvPr>
            <p:cNvSpPr/>
            <p:nvPr/>
          </p:nvSpPr>
          <p:spPr bwMode="auto">
            <a:xfrm>
              <a:off x="9734312" y="3579952"/>
              <a:ext cx="69857" cy="52931"/>
            </a:xfrm>
            <a:custGeom>
              <a:avLst/>
              <a:gdLst>
                <a:gd name="T0" fmla="*/ 59871 w 35"/>
                <a:gd name="T1" fmla="*/ 53975 h 27"/>
                <a:gd name="T2" fmla="*/ 9979 w 35"/>
                <a:gd name="T3" fmla="*/ 53975 h 27"/>
                <a:gd name="T4" fmla="*/ 0 w 35"/>
                <a:gd name="T5" fmla="*/ 43980 h 27"/>
                <a:gd name="T6" fmla="*/ 0 w 35"/>
                <a:gd name="T7" fmla="*/ 9995 h 27"/>
                <a:gd name="T8" fmla="*/ 9979 w 35"/>
                <a:gd name="T9" fmla="*/ 0 h 27"/>
                <a:gd name="T10" fmla="*/ 59871 w 35"/>
                <a:gd name="T11" fmla="*/ 0 h 27"/>
                <a:gd name="T12" fmla="*/ 69850 w 35"/>
                <a:gd name="T13" fmla="*/ 9995 h 27"/>
                <a:gd name="T14" fmla="*/ 69850 w 35"/>
                <a:gd name="T15" fmla="*/ 43980 h 27"/>
                <a:gd name="T16" fmla="*/ 59871 w 35"/>
                <a:gd name="T17" fmla="*/ 5397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1" name="Freeform 504">
              <a:extLst>
                <a:ext uri="{FF2B5EF4-FFF2-40B4-BE49-F238E27FC236}">
                  <a16:creationId xmlns:a16="http://schemas.microsoft.com/office/drawing/2014/main" id="{BC61C23C-FB0F-4D5E-A712-C13684D533F4}"/>
                </a:ext>
              </a:extLst>
            </p:cNvPr>
            <p:cNvSpPr/>
            <p:nvPr/>
          </p:nvSpPr>
          <p:spPr bwMode="auto">
            <a:xfrm>
              <a:off x="9052680" y="3645586"/>
              <a:ext cx="69857"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2" name="Freeform 505">
              <a:extLst>
                <a:ext uri="{FF2B5EF4-FFF2-40B4-BE49-F238E27FC236}">
                  <a16:creationId xmlns:a16="http://schemas.microsoft.com/office/drawing/2014/main" id="{CD1B11BA-31E4-47D3-A88A-C9E133A8FCC2}"/>
                </a:ext>
              </a:extLst>
            </p:cNvPr>
            <p:cNvSpPr/>
            <p:nvPr/>
          </p:nvSpPr>
          <p:spPr bwMode="auto">
            <a:xfrm>
              <a:off x="9139472" y="3645586"/>
              <a:ext cx="69856"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3" name="Freeform 506">
              <a:extLst>
                <a:ext uri="{FF2B5EF4-FFF2-40B4-BE49-F238E27FC236}">
                  <a16:creationId xmlns:a16="http://schemas.microsoft.com/office/drawing/2014/main" id="{86C3F067-DC73-49E9-AFB1-30747C0BBB15}"/>
                </a:ext>
              </a:extLst>
            </p:cNvPr>
            <p:cNvSpPr/>
            <p:nvPr/>
          </p:nvSpPr>
          <p:spPr bwMode="auto">
            <a:xfrm>
              <a:off x="9224147" y="3645586"/>
              <a:ext cx="69856"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4" name="Freeform 507">
              <a:extLst>
                <a:ext uri="{FF2B5EF4-FFF2-40B4-BE49-F238E27FC236}">
                  <a16:creationId xmlns:a16="http://schemas.microsoft.com/office/drawing/2014/main" id="{3DAD628D-A013-43D1-93B9-A96F6B5D565E}"/>
                </a:ext>
              </a:extLst>
            </p:cNvPr>
            <p:cNvSpPr/>
            <p:nvPr/>
          </p:nvSpPr>
          <p:spPr bwMode="auto">
            <a:xfrm>
              <a:off x="9308822" y="3645586"/>
              <a:ext cx="69856"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5" name="Freeform 508">
              <a:extLst>
                <a:ext uri="{FF2B5EF4-FFF2-40B4-BE49-F238E27FC236}">
                  <a16:creationId xmlns:a16="http://schemas.microsoft.com/office/drawing/2014/main" id="{4D19B260-2145-499D-BACB-4EEA602A155F}"/>
                </a:ext>
              </a:extLst>
            </p:cNvPr>
            <p:cNvSpPr/>
            <p:nvPr/>
          </p:nvSpPr>
          <p:spPr bwMode="auto">
            <a:xfrm>
              <a:off x="9395613" y="3645586"/>
              <a:ext cx="69857"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6" name="Freeform 509">
              <a:extLst>
                <a:ext uri="{FF2B5EF4-FFF2-40B4-BE49-F238E27FC236}">
                  <a16:creationId xmlns:a16="http://schemas.microsoft.com/office/drawing/2014/main" id="{CF75A865-3AC2-4AC6-8BBA-438F2AD4E0DD}"/>
                </a:ext>
              </a:extLst>
            </p:cNvPr>
            <p:cNvSpPr/>
            <p:nvPr/>
          </p:nvSpPr>
          <p:spPr bwMode="auto">
            <a:xfrm>
              <a:off x="9480288" y="3645586"/>
              <a:ext cx="67740" cy="52930"/>
            </a:xfrm>
            <a:custGeom>
              <a:avLst/>
              <a:gdLst>
                <a:gd name="T0" fmla="*/ 58510 w 35"/>
                <a:gd name="T1" fmla="*/ 52388 h 27"/>
                <a:gd name="T2" fmla="*/ 9752 w 35"/>
                <a:gd name="T3" fmla="*/ 52388 h 27"/>
                <a:gd name="T4" fmla="*/ 0 w 35"/>
                <a:gd name="T5" fmla="*/ 42687 h 27"/>
                <a:gd name="T6" fmla="*/ 0 w 35"/>
                <a:gd name="T7" fmla="*/ 9701 h 27"/>
                <a:gd name="T8" fmla="*/ 9752 w 35"/>
                <a:gd name="T9" fmla="*/ 0 h 27"/>
                <a:gd name="T10" fmla="*/ 58510 w 35"/>
                <a:gd name="T11" fmla="*/ 0 h 27"/>
                <a:gd name="T12" fmla="*/ 68262 w 35"/>
                <a:gd name="T13" fmla="*/ 9701 h 27"/>
                <a:gd name="T14" fmla="*/ 68262 w 35"/>
                <a:gd name="T15" fmla="*/ 42687 h 27"/>
                <a:gd name="T16" fmla="*/ 58510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2" y="0"/>
                    <a:pt x="35" y="2"/>
                    <a:pt x="35" y="5"/>
                  </a:cubicBezTo>
                  <a:cubicBezTo>
                    <a:pt x="35" y="22"/>
                    <a:pt x="35" y="22"/>
                    <a:pt x="35" y="22"/>
                  </a:cubicBezTo>
                  <a:cubicBezTo>
                    <a:pt x="35" y="25"/>
                    <a:pt x="32"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7" name="Freeform 510">
              <a:extLst>
                <a:ext uri="{FF2B5EF4-FFF2-40B4-BE49-F238E27FC236}">
                  <a16:creationId xmlns:a16="http://schemas.microsoft.com/office/drawing/2014/main" id="{F4725CC6-24EF-408E-8C63-8FDEA6D001E5}"/>
                </a:ext>
              </a:extLst>
            </p:cNvPr>
            <p:cNvSpPr/>
            <p:nvPr/>
          </p:nvSpPr>
          <p:spPr bwMode="auto">
            <a:xfrm>
              <a:off x="9562846" y="3645586"/>
              <a:ext cx="69856"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3" y="27"/>
                    <a:pt x="0" y="25"/>
                    <a:pt x="0" y="22"/>
                  </a:cubicBezTo>
                  <a:cubicBezTo>
                    <a:pt x="0" y="5"/>
                    <a:pt x="0" y="5"/>
                    <a:pt x="0" y="5"/>
                  </a:cubicBezTo>
                  <a:cubicBezTo>
                    <a:pt x="0" y="2"/>
                    <a:pt x="3"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8" name="Freeform 511">
              <a:extLst>
                <a:ext uri="{FF2B5EF4-FFF2-40B4-BE49-F238E27FC236}">
                  <a16:creationId xmlns:a16="http://schemas.microsoft.com/office/drawing/2014/main" id="{7B642612-BB0B-42F6-8A5A-B3151309E05E}"/>
                </a:ext>
              </a:extLst>
            </p:cNvPr>
            <p:cNvSpPr/>
            <p:nvPr/>
          </p:nvSpPr>
          <p:spPr bwMode="auto">
            <a:xfrm>
              <a:off x="9649637" y="3645586"/>
              <a:ext cx="69857"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49" name="Freeform 512">
              <a:extLst>
                <a:ext uri="{FF2B5EF4-FFF2-40B4-BE49-F238E27FC236}">
                  <a16:creationId xmlns:a16="http://schemas.microsoft.com/office/drawing/2014/main" id="{8ED1DE81-4E0F-4A12-8629-61B680316B89}"/>
                </a:ext>
              </a:extLst>
            </p:cNvPr>
            <p:cNvSpPr/>
            <p:nvPr/>
          </p:nvSpPr>
          <p:spPr bwMode="auto">
            <a:xfrm>
              <a:off x="9734312" y="3645586"/>
              <a:ext cx="69857" cy="52930"/>
            </a:xfrm>
            <a:custGeom>
              <a:avLst/>
              <a:gdLst>
                <a:gd name="T0" fmla="*/ 59871 w 35"/>
                <a:gd name="T1" fmla="*/ 52388 h 27"/>
                <a:gd name="T2" fmla="*/ 9979 w 35"/>
                <a:gd name="T3" fmla="*/ 52388 h 27"/>
                <a:gd name="T4" fmla="*/ 0 w 35"/>
                <a:gd name="T5" fmla="*/ 42687 h 27"/>
                <a:gd name="T6" fmla="*/ 0 w 35"/>
                <a:gd name="T7" fmla="*/ 9701 h 27"/>
                <a:gd name="T8" fmla="*/ 9979 w 35"/>
                <a:gd name="T9" fmla="*/ 0 h 27"/>
                <a:gd name="T10" fmla="*/ 59871 w 35"/>
                <a:gd name="T11" fmla="*/ 0 h 27"/>
                <a:gd name="T12" fmla="*/ 69850 w 35"/>
                <a:gd name="T13" fmla="*/ 9701 h 27"/>
                <a:gd name="T14" fmla="*/ 69850 w 35"/>
                <a:gd name="T15" fmla="*/ 42687 h 27"/>
                <a:gd name="T16" fmla="*/ 59871 w 35"/>
                <a:gd name="T17" fmla="*/ 52388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27">
                  <a:moveTo>
                    <a:pt x="30" y="27"/>
                  </a:moveTo>
                  <a:cubicBezTo>
                    <a:pt x="5" y="27"/>
                    <a:pt x="5" y="27"/>
                    <a:pt x="5" y="27"/>
                  </a:cubicBezTo>
                  <a:cubicBezTo>
                    <a:pt x="2" y="27"/>
                    <a:pt x="0" y="25"/>
                    <a:pt x="0" y="22"/>
                  </a:cubicBezTo>
                  <a:cubicBezTo>
                    <a:pt x="0" y="5"/>
                    <a:pt x="0" y="5"/>
                    <a:pt x="0" y="5"/>
                  </a:cubicBezTo>
                  <a:cubicBezTo>
                    <a:pt x="0" y="2"/>
                    <a:pt x="2" y="0"/>
                    <a:pt x="5" y="0"/>
                  </a:cubicBezTo>
                  <a:cubicBezTo>
                    <a:pt x="30" y="0"/>
                    <a:pt x="30" y="0"/>
                    <a:pt x="30" y="0"/>
                  </a:cubicBezTo>
                  <a:cubicBezTo>
                    <a:pt x="33" y="0"/>
                    <a:pt x="35" y="2"/>
                    <a:pt x="35" y="5"/>
                  </a:cubicBezTo>
                  <a:cubicBezTo>
                    <a:pt x="35" y="22"/>
                    <a:pt x="35" y="22"/>
                    <a:pt x="35" y="22"/>
                  </a:cubicBezTo>
                  <a:cubicBezTo>
                    <a:pt x="35" y="25"/>
                    <a:pt x="33" y="27"/>
                    <a:pt x="30" y="27"/>
                  </a:cubicBezTo>
                  <a:close/>
                </a:path>
              </a:pathLst>
            </a:custGeom>
            <a:solidFill>
              <a:srgbClr val="B0AFB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50" name="Freeform 513">
              <a:extLst>
                <a:ext uri="{FF2B5EF4-FFF2-40B4-BE49-F238E27FC236}">
                  <a16:creationId xmlns:a16="http://schemas.microsoft.com/office/drawing/2014/main" id="{CC4C8955-9995-4C9A-9387-760A948EFB5C}"/>
                </a:ext>
              </a:extLst>
            </p:cNvPr>
            <p:cNvSpPr>
              <a:spLocks/>
            </p:cNvSpPr>
            <p:nvPr/>
          </p:nvSpPr>
          <p:spPr bwMode="auto">
            <a:xfrm>
              <a:off x="8957421" y="3778970"/>
              <a:ext cx="1003397" cy="199018"/>
            </a:xfrm>
            <a:custGeom>
              <a:avLst/>
              <a:gdLst>
                <a:gd name="T0" fmla="*/ 2147483646 w 504"/>
                <a:gd name="T1" fmla="*/ 2147483646 h 100"/>
                <a:gd name="T2" fmla="*/ 2147483646 w 504"/>
                <a:gd name="T3" fmla="*/ 0 h 100"/>
                <a:gd name="T4" fmla="*/ 2147483646 w 504"/>
                <a:gd name="T5" fmla="*/ 0 h 100"/>
                <a:gd name="T6" fmla="*/ 2147483646 w 504"/>
                <a:gd name="T7" fmla="*/ 0 h 100"/>
                <a:gd name="T8" fmla="*/ 2147483646 w 504"/>
                <a:gd name="T9" fmla="*/ 2147483646 h 100"/>
                <a:gd name="T10" fmla="*/ 0 w 504"/>
                <a:gd name="T11" fmla="*/ 2147483646 h 100"/>
                <a:gd name="T12" fmla="*/ 2147483646 w 504"/>
                <a:gd name="T13" fmla="*/ 2147483646 h 100"/>
                <a:gd name="T14" fmla="*/ 2147483646 w 504"/>
                <a:gd name="T15" fmla="*/ 2147483646 h 100"/>
                <a:gd name="T16" fmla="*/ 2147483646 w 504"/>
                <a:gd name="T17" fmla="*/ 2147483646 h 100"/>
                <a:gd name="T18" fmla="*/ 2147483646 w 504"/>
                <a:gd name="T19" fmla="*/ 2147483646 h 100"/>
                <a:gd name="T20" fmla="*/ 2147483646 w 504"/>
                <a:gd name="T21" fmla="*/ 2147483646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4" h="100">
                  <a:moveTo>
                    <a:pt x="475" y="17"/>
                  </a:moveTo>
                  <a:cubicBezTo>
                    <a:pt x="467" y="0"/>
                    <a:pt x="458" y="0"/>
                    <a:pt x="446" y="0"/>
                  </a:cubicBezTo>
                  <a:cubicBezTo>
                    <a:pt x="252" y="0"/>
                    <a:pt x="252" y="0"/>
                    <a:pt x="252" y="0"/>
                  </a:cubicBezTo>
                  <a:cubicBezTo>
                    <a:pt x="58" y="0"/>
                    <a:pt x="58" y="0"/>
                    <a:pt x="58" y="0"/>
                  </a:cubicBezTo>
                  <a:cubicBezTo>
                    <a:pt x="46" y="0"/>
                    <a:pt x="37" y="0"/>
                    <a:pt x="29" y="17"/>
                  </a:cubicBezTo>
                  <a:cubicBezTo>
                    <a:pt x="0" y="78"/>
                    <a:pt x="0" y="78"/>
                    <a:pt x="0" y="78"/>
                  </a:cubicBezTo>
                  <a:cubicBezTo>
                    <a:pt x="0" y="90"/>
                    <a:pt x="10" y="100"/>
                    <a:pt x="22" y="100"/>
                  </a:cubicBezTo>
                  <a:cubicBezTo>
                    <a:pt x="252" y="100"/>
                    <a:pt x="252" y="100"/>
                    <a:pt x="252" y="100"/>
                  </a:cubicBezTo>
                  <a:cubicBezTo>
                    <a:pt x="482" y="100"/>
                    <a:pt x="482" y="100"/>
                    <a:pt x="482" y="100"/>
                  </a:cubicBezTo>
                  <a:cubicBezTo>
                    <a:pt x="494" y="100"/>
                    <a:pt x="504" y="90"/>
                    <a:pt x="504" y="78"/>
                  </a:cubicBezTo>
                  <a:lnTo>
                    <a:pt x="475" y="17"/>
                  </a:lnTo>
                  <a:close/>
                </a:path>
              </a:pathLst>
            </a:custGeom>
            <a:solidFill>
              <a:srgbClr val="B0AF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1" name="Freeform 514">
              <a:extLst>
                <a:ext uri="{FF2B5EF4-FFF2-40B4-BE49-F238E27FC236}">
                  <a16:creationId xmlns:a16="http://schemas.microsoft.com/office/drawing/2014/main" id="{C8AA207C-EAFB-40D0-AB60-E958660F3C7F}"/>
                </a:ext>
              </a:extLst>
            </p:cNvPr>
            <p:cNvSpPr>
              <a:spLocks/>
            </p:cNvSpPr>
            <p:nvPr/>
          </p:nvSpPr>
          <p:spPr bwMode="auto">
            <a:xfrm>
              <a:off x="8982824" y="3791673"/>
              <a:ext cx="948358" cy="154557"/>
            </a:xfrm>
            <a:custGeom>
              <a:avLst/>
              <a:gdLst>
                <a:gd name="T0" fmla="*/ 2147483646 w 597"/>
                <a:gd name="T1" fmla="*/ 0 h 98"/>
                <a:gd name="T2" fmla="*/ 2147483646 w 597"/>
                <a:gd name="T3" fmla="*/ 0 h 98"/>
                <a:gd name="T4" fmla="*/ 2147483646 w 597"/>
                <a:gd name="T5" fmla="*/ 0 h 98"/>
                <a:gd name="T6" fmla="*/ 0 w 597"/>
                <a:gd name="T7" fmla="*/ 2147483646 h 98"/>
                <a:gd name="T8" fmla="*/ 2147483646 w 597"/>
                <a:gd name="T9" fmla="*/ 2147483646 h 98"/>
                <a:gd name="T10" fmla="*/ 2147483646 w 597"/>
                <a:gd name="T11" fmla="*/ 2147483646 h 98"/>
                <a:gd name="T12" fmla="*/ 2147483646 w 597"/>
                <a:gd name="T13" fmla="*/ 0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7" h="98">
                  <a:moveTo>
                    <a:pt x="551" y="0"/>
                  </a:moveTo>
                  <a:lnTo>
                    <a:pt x="299" y="0"/>
                  </a:lnTo>
                  <a:lnTo>
                    <a:pt x="44" y="0"/>
                  </a:lnTo>
                  <a:lnTo>
                    <a:pt x="0" y="98"/>
                  </a:lnTo>
                  <a:lnTo>
                    <a:pt x="299" y="98"/>
                  </a:lnTo>
                  <a:lnTo>
                    <a:pt x="597" y="98"/>
                  </a:lnTo>
                  <a:lnTo>
                    <a:pt x="5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2" name="Freeform 515">
              <a:extLst>
                <a:ext uri="{FF2B5EF4-FFF2-40B4-BE49-F238E27FC236}">
                  <a16:creationId xmlns:a16="http://schemas.microsoft.com/office/drawing/2014/main" id="{1DD4FE06-2F55-4889-8CBB-4D2DA7B92EB8}"/>
                </a:ext>
              </a:extLst>
            </p:cNvPr>
            <p:cNvSpPr/>
            <p:nvPr/>
          </p:nvSpPr>
          <p:spPr bwMode="auto">
            <a:xfrm>
              <a:off x="8982824" y="3914471"/>
              <a:ext cx="948358" cy="31759"/>
            </a:xfrm>
            <a:custGeom>
              <a:avLst/>
              <a:gdLst>
                <a:gd name="T0" fmla="*/ 0 w 597"/>
                <a:gd name="T1" fmla="*/ 31750 h 20"/>
                <a:gd name="T2" fmla="*/ 14287 w 597"/>
                <a:gd name="T3" fmla="*/ 0 h 20"/>
                <a:gd name="T4" fmla="*/ 935037 w 597"/>
                <a:gd name="T5" fmla="*/ 0 h 20"/>
                <a:gd name="T6" fmla="*/ 947737 w 597"/>
                <a:gd name="T7" fmla="*/ 31750 h 20"/>
                <a:gd name="T8" fmla="*/ 0 w 597"/>
                <a:gd name="T9" fmla="*/ 3175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7" h="20">
                  <a:moveTo>
                    <a:pt x="0" y="20"/>
                  </a:moveTo>
                  <a:lnTo>
                    <a:pt x="9" y="0"/>
                  </a:lnTo>
                  <a:lnTo>
                    <a:pt x="589" y="0"/>
                  </a:lnTo>
                  <a:lnTo>
                    <a:pt x="597" y="20"/>
                  </a:lnTo>
                  <a:lnTo>
                    <a:pt x="0" y="20"/>
                  </a:lnTo>
                  <a:close/>
                </a:path>
              </a:pathLst>
            </a:custGeom>
            <a:solidFill>
              <a:srgbClr val="EE2C3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53" name="Freeform 516">
              <a:extLst>
                <a:ext uri="{FF2B5EF4-FFF2-40B4-BE49-F238E27FC236}">
                  <a16:creationId xmlns:a16="http://schemas.microsoft.com/office/drawing/2014/main" id="{516E641F-F583-4030-9CB3-5CCA8E208434}"/>
                </a:ext>
              </a:extLst>
            </p:cNvPr>
            <p:cNvSpPr/>
            <p:nvPr/>
          </p:nvSpPr>
          <p:spPr bwMode="auto">
            <a:xfrm>
              <a:off x="9046330" y="3808611"/>
              <a:ext cx="256141" cy="69869"/>
            </a:xfrm>
            <a:custGeom>
              <a:avLst/>
              <a:gdLst>
                <a:gd name="T0" fmla="*/ 0 w 161"/>
                <a:gd name="T1" fmla="*/ 69850 h 44"/>
                <a:gd name="T2" fmla="*/ 255587 w 161"/>
                <a:gd name="T3" fmla="*/ 69850 h 44"/>
                <a:gd name="T4" fmla="*/ 255587 w 161"/>
                <a:gd name="T5" fmla="*/ 0 h 44"/>
                <a:gd name="T6" fmla="*/ 28575 w 161"/>
                <a:gd name="T7" fmla="*/ 0 h 44"/>
                <a:gd name="T8" fmla="*/ 0 w 161"/>
                <a:gd name="T9" fmla="*/ 6985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1" h="44">
                  <a:moveTo>
                    <a:pt x="0" y="44"/>
                  </a:moveTo>
                  <a:lnTo>
                    <a:pt x="161" y="44"/>
                  </a:lnTo>
                  <a:lnTo>
                    <a:pt x="161" y="0"/>
                  </a:lnTo>
                  <a:lnTo>
                    <a:pt x="18" y="0"/>
                  </a:lnTo>
                  <a:lnTo>
                    <a:pt x="0" y="44"/>
                  </a:lnTo>
                  <a:close/>
                </a:path>
              </a:pathLst>
            </a:custGeom>
            <a:solidFill>
              <a:srgbClr val="2F506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54" name="Freeform 517">
              <a:extLst>
                <a:ext uri="{FF2B5EF4-FFF2-40B4-BE49-F238E27FC236}">
                  <a16:creationId xmlns:a16="http://schemas.microsoft.com/office/drawing/2014/main" id="{16DF09A9-3898-46CB-824D-8DBE5AFD0902}"/>
                </a:ext>
              </a:extLst>
            </p:cNvPr>
            <p:cNvSpPr/>
            <p:nvPr/>
          </p:nvSpPr>
          <p:spPr bwMode="auto">
            <a:xfrm>
              <a:off x="9607300" y="3808611"/>
              <a:ext cx="254025" cy="69869"/>
            </a:xfrm>
            <a:custGeom>
              <a:avLst/>
              <a:gdLst>
                <a:gd name="T0" fmla="*/ 254000 w 160"/>
                <a:gd name="T1" fmla="*/ 69850 h 44"/>
                <a:gd name="T2" fmla="*/ 0 w 160"/>
                <a:gd name="T3" fmla="*/ 69850 h 44"/>
                <a:gd name="T4" fmla="*/ 0 w 160"/>
                <a:gd name="T5" fmla="*/ 0 h 44"/>
                <a:gd name="T6" fmla="*/ 227013 w 160"/>
                <a:gd name="T7" fmla="*/ 0 h 44"/>
                <a:gd name="T8" fmla="*/ 254000 w 160"/>
                <a:gd name="T9" fmla="*/ 6985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44">
                  <a:moveTo>
                    <a:pt x="160" y="44"/>
                  </a:moveTo>
                  <a:lnTo>
                    <a:pt x="0" y="44"/>
                  </a:lnTo>
                  <a:lnTo>
                    <a:pt x="0" y="0"/>
                  </a:lnTo>
                  <a:lnTo>
                    <a:pt x="143" y="0"/>
                  </a:lnTo>
                  <a:lnTo>
                    <a:pt x="160" y="44"/>
                  </a:lnTo>
                  <a:close/>
                </a:path>
              </a:pathLst>
            </a:custGeom>
            <a:solidFill>
              <a:srgbClr val="2F506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55" name="Freeform 518">
              <a:extLst>
                <a:ext uri="{FF2B5EF4-FFF2-40B4-BE49-F238E27FC236}">
                  <a16:creationId xmlns:a16="http://schemas.microsoft.com/office/drawing/2014/main" id="{1A53B353-5ED9-4B65-A510-FFA1F1ABAFF3}"/>
                </a:ext>
              </a:extLst>
            </p:cNvPr>
            <p:cNvSpPr>
              <a:spLocks noChangeArrowheads="1"/>
            </p:cNvSpPr>
            <p:nvPr/>
          </p:nvSpPr>
          <p:spPr bwMode="auto">
            <a:xfrm>
              <a:off x="10983266" y="5021772"/>
              <a:ext cx="505933" cy="952744"/>
            </a:xfrm>
            <a:custGeom>
              <a:avLst/>
              <a:gdLst>
                <a:gd name="T0" fmla="*/ 0 w 254"/>
                <a:gd name="T1" fmla="*/ 187 h 478"/>
                <a:gd name="T2" fmla="*/ 156 w 254"/>
                <a:gd name="T3" fmla="*/ 187 h 478"/>
                <a:gd name="T4" fmla="*/ 96 w 254"/>
                <a:gd name="T5" fmla="*/ 38 h 478"/>
                <a:gd name="T6" fmla="*/ 163 w 254"/>
                <a:gd name="T7" fmla="*/ 0 h 478"/>
                <a:gd name="T8" fmla="*/ 251 w 254"/>
                <a:gd name="T9" fmla="*/ 180 h 478"/>
                <a:gd name="T10" fmla="*/ 248 w 254"/>
                <a:gd name="T11" fmla="*/ 351 h 478"/>
                <a:gd name="T12" fmla="*/ 158 w 254"/>
                <a:gd name="T13" fmla="*/ 475 h 478"/>
                <a:gd name="T14" fmla="*/ 140 w 254"/>
                <a:gd name="T15" fmla="*/ 475 h 478"/>
                <a:gd name="T16" fmla="*/ 52 w 254"/>
                <a:gd name="T17" fmla="*/ 317 h 478"/>
                <a:gd name="T18" fmla="*/ 0 w 254"/>
                <a:gd name="T19" fmla="*/ 18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478">
                  <a:moveTo>
                    <a:pt x="0" y="187"/>
                  </a:moveTo>
                  <a:cubicBezTo>
                    <a:pt x="156" y="187"/>
                    <a:pt x="156" y="187"/>
                    <a:pt x="156" y="187"/>
                  </a:cubicBezTo>
                  <a:cubicBezTo>
                    <a:pt x="156" y="187"/>
                    <a:pt x="100" y="39"/>
                    <a:pt x="96" y="38"/>
                  </a:cubicBezTo>
                  <a:cubicBezTo>
                    <a:pt x="163" y="0"/>
                    <a:pt x="163" y="0"/>
                    <a:pt x="163" y="0"/>
                  </a:cubicBezTo>
                  <a:cubicBezTo>
                    <a:pt x="163" y="0"/>
                    <a:pt x="249" y="172"/>
                    <a:pt x="251" y="180"/>
                  </a:cubicBezTo>
                  <a:cubicBezTo>
                    <a:pt x="254" y="187"/>
                    <a:pt x="254" y="339"/>
                    <a:pt x="248" y="351"/>
                  </a:cubicBezTo>
                  <a:cubicBezTo>
                    <a:pt x="241" y="364"/>
                    <a:pt x="167" y="473"/>
                    <a:pt x="158" y="475"/>
                  </a:cubicBezTo>
                  <a:cubicBezTo>
                    <a:pt x="149" y="478"/>
                    <a:pt x="140" y="475"/>
                    <a:pt x="140" y="475"/>
                  </a:cubicBezTo>
                  <a:cubicBezTo>
                    <a:pt x="52" y="317"/>
                    <a:pt x="52" y="317"/>
                    <a:pt x="52" y="317"/>
                  </a:cubicBezTo>
                  <a:lnTo>
                    <a:pt x="0" y="187"/>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56" name="Freeform 519">
              <a:extLst>
                <a:ext uri="{FF2B5EF4-FFF2-40B4-BE49-F238E27FC236}">
                  <a16:creationId xmlns:a16="http://schemas.microsoft.com/office/drawing/2014/main" id="{0D1D23FD-A568-4B47-A225-5871B34CC437}"/>
                </a:ext>
              </a:extLst>
            </p:cNvPr>
            <p:cNvSpPr>
              <a:spLocks/>
            </p:cNvSpPr>
            <p:nvPr/>
          </p:nvSpPr>
          <p:spPr bwMode="auto">
            <a:xfrm>
              <a:off x="11288095" y="5546840"/>
              <a:ext cx="44455" cy="158790"/>
            </a:xfrm>
            <a:custGeom>
              <a:avLst/>
              <a:gdLst>
                <a:gd name="T0" fmla="*/ 2147483646 w 22"/>
                <a:gd name="T1" fmla="*/ 2147483646 h 80"/>
                <a:gd name="T2" fmla="*/ 0 w 22"/>
                <a:gd name="T3" fmla="*/ 2147483646 h 80"/>
                <a:gd name="T4" fmla="*/ 0 w 22"/>
                <a:gd name="T5" fmla="*/ 2147483646 h 80"/>
                <a:gd name="T6" fmla="*/ 2147483646 w 22"/>
                <a:gd name="T7" fmla="*/ 2147483646 h 80"/>
                <a:gd name="T8" fmla="*/ 2147483646 w 22"/>
                <a:gd name="T9" fmla="*/ 0 h 80"/>
                <a:gd name="T10" fmla="*/ 2147483646 w 22"/>
                <a:gd name="T11" fmla="*/ 214748364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80"/>
                  </a:moveTo>
                  <a:cubicBezTo>
                    <a:pt x="0" y="32"/>
                    <a:pt x="0" y="32"/>
                    <a:pt x="0" y="32"/>
                  </a:cubicBezTo>
                  <a:cubicBezTo>
                    <a:pt x="0" y="17"/>
                    <a:pt x="0" y="17"/>
                    <a:pt x="0" y="17"/>
                  </a:cubicBezTo>
                  <a:cubicBezTo>
                    <a:pt x="0" y="17"/>
                    <a:pt x="7" y="55"/>
                    <a:pt x="9" y="48"/>
                  </a:cubicBezTo>
                  <a:cubicBezTo>
                    <a:pt x="12" y="42"/>
                    <a:pt x="14" y="0"/>
                    <a:pt x="14" y="0"/>
                  </a:cubicBezTo>
                  <a:cubicBezTo>
                    <a:pt x="14" y="0"/>
                    <a:pt x="22" y="56"/>
                    <a:pt x="9"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7" name="Freeform 520">
              <a:extLst>
                <a:ext uri="{FF2B5EF4-FFF2-40B4-BE49-F238E27FC236}">
                  <a16:creationId xmlns:a16="http://schemas.microsoft.com/office/drawing/2014/main" id="{4DBFC67B-7482-4EC5-B76B-E332B293A9C0}"/>
                </a:ext>
              </a:extLst>
            </p:cNvPr>
            <p:cNvSpPr>
              <a:spLocks/>
            </p:cNvSpPr>
            <p:nvPr/>
          </p:nvSpPr>
          <p:spPr bwMode="auto">
            <a:xfrm>
              <a:off x="11262693" y="5394401"/>
              <a:ext cx="52922" cy="279472"/>
            </a:xfrm>
            <a:custGeom>
              <a:avLst/>
              <a:gdLst>
                <a:gd name="T0" fmla="*/ 2147483646 w 34"/>
                <a:gd name="T1" fmla="*/ 0 h 176"/>
                <a:gd name="T2" fmla="*/ 2147483646 w 34"/>
                <a:gd name="T3" fmla="*/ 2147483646 h 176"/>
                <a:gd name="T4" fmla="*/ 2147483646 w 34"/>
                <a:gd name="T5" fmla="*/ 2147483646 h 176"/>
                <a:gd name="T6" fmla="*/ 2147483646 w 34"/>
                <a:gd name="T7" fmla="*/ 2147483646 h 176"/>
                <a:gd name="T8" fmla="*/ 0 w 34"/>
                <a:gd name="T9" fmla="*/ 0 h 176"/>
                <a:gd name="T10" fmla="*/ 2147483646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0"/>
                  </a:moveTo>
                  <a:lnTo>
                    <a:pt x="34" y="103"/>
                  </a:lnTo>
                  <a:lnTo>
                    <a:pt x="34" y="176"/>
                  </a:lnTo>
                  <a:lnTo>
                    <a:pt x="20" y="146"/>
                  </a:lnTo>
                  <a:lnTo>
                    <a:pt x="0" y="0"/>
                  </a:lnTo>
                  <a:lnTo>
                    <a:pt x="20"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58" name="Freeform 521">
              <a:extLst>
                <a:ext uri="{FF2B5EF4-FFF2-40B4-BE49-F238E27FC236}">
                  <a16:creationId xmlns:a16="http://schemas.microsoft.com/office/drawing/2014/main" id="{A2E2B598-5F64-4C56-A0E2-AD0CEBDD7BBB}"/>
                </a:ext>
              </a:extLst>
            </p:cNvPr>
            <p:cNvSpPr/>
            <p:nvPr/>
          </p:nvSpPr>
          <p:spPr bwMode="auto">
            <a:xfrm>
              <a:off x="11171668" y="5002717"/>
              <a:ext cx="129128" cy="91041"/>
            </a:xfrm>
            <a:custGeom>
              <a:avLst/>
              <a:gdLst>
                <a:gd name="T0" fmla="*/ 9525 w 82"/>
                <a:gd name="T1" fmla="*/ 90488 h 57"/>
                <a:gd name="T2" fmla="*/ 0 w 82"/>
                <a:gd name="T3" fmla="*/ 68263 h 57"/>
                <a:gd name="T4" fmla="*/ 104775 w 82"/>
                <a:gd name="T5" fmla="*/ 11113 h 57"/>
                <a:gd name="T6" fmla="*/ 120650 w 82"/>
                <a:gd name="T7" fmla="*/ 0 h 57"/>
                <a:gd name="T8" fmla="*/ 130175 w 82"/>
                <a:gd name="T9" fmla="*/ 22225 h 57"/>
                <a:gd name="T10" fmla="*/ 9525 w 82"/>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6" y="57"/>
                  </a:moveTo>
                  <a:lnTo>
                    <a:pt x="0" y="43"/>
                  </a:lnTo>
                  <a:lnTo>
                    <a:pt x="66" y="7"/>
                  </a:lnTo>
                  <a:lnTo>
                    <a:pt x="76" y="0"/>
                  </a:lnTo>
                  <a:lnTo>
                    <a:pt x="82" y="14"/>
                  </a:lnTo>
                  <a:lnTo>
                    <a:pt x="6" y="57"/>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59" name="Freeform 522">
              <a:extLst>
                <a:ext uri="{FF2B5EF4-FFF2-40B4-BE49-F238E27FC236}">
                  <a16:creationId xmlns:a16="http://schemas.microsoft.com/office/drawing/2014/main" id="{29EF2C9D-A567-4983-A58B-025716D02F73}"/>
                </a:ext>
              </a:extLst>
            </p:cNvPr>
            <p:cNvSpPr>
              <a:spLocks/>
            </p:cNvSpPr>
            <p:nvPr/>
          </p:nvSpPr>
          <p:spPr bwMode="auto">
            <a:xfrm>
              <a:off x="11065825" y="4706308"/>
              <a:ext cx="203220" cy="355691"/>
            </a:xfrm>
            <a:custGeom>
              <a:avLst/>
              <a:gdLst>
                <a:gd name="T0" fmla="*/ 2147483646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2147483646 h 178"/>
                <a:gd name="T16" fmla="*/ 2147483646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155"/>
                  </a:moveTo>
                  <a:cubicBezTo>
                    <a:pt x="102" y="151"/>
                    <a:pt x="80" y="108"/>
                    <a:pt x="80" y="104"/>
                  </a:cubicBezTo>
                  <a:cubicBezTo>
                    <a:pt x="80" y="101"/>
                    <a:pt x="69" y="33"/>
                    <a:pt x="64" y="27"/>
                  </a:cubicBezTo>
                  <a:cubicBezTo>
                    <a:pt x="59" y="22"/>
                    <a:pt x="24" y="0"/>
                    <a:pt x="18" y="4"/>
                  </a:cubicBezTo>
                  <a:cubicBezTo>
                    <a:pt x="12" y="8"/>
                    <a:pt x="0" y="57"/>
                    <a:pt x="1" y="66"/>
                  </a:cubicBezTo>
                  <a:cubicBezTo>
                    <a:pt x="2" y="75"/>
                    <a:pt x="13" y="127"/>
                    <a:pt x="19" y="134"/>
                  </a:cubicBezTo>
                  <a:cubicBezTo>
                    <a:pt x="25" y="142"/>
                    <a:pt x="49" y="163"/>
                    <a:pt x="53" y="165"/>
                  </a:cubicBezTo>
                  <a:cubicBezTo>
                    <a:pt x="57" y="167"/>
                    <a:pt x="61" y="178"/>
                    <a:pt x="61" y="178"/>
                  </a:cubicBezTo>
                  <a:lnTo>
                    <a:pt x="103"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60" name="Freeform 523">
              <a:extLst>
                <a:ext uri="{FF2B5EF4-FFF2-40B4-BE49-F238E27FC236}">
                  <a16:creationId xmlns:a16="http://schemas.microsoft.com/office/drawing/2014/main" id="{5FD666C0-3175-496B-8147-C9D77D3B8848}"/>
                </a:ext>
              </a:extLst>
            </p:cNvPr>
            <p:cNvSpPr>
              <a:spLocks noChangeArrowheads="1"/>
            </p:cNvSpPr>
            <p:nvPr/>
          </p:nvSpPr>
          <p:spPr bwMode="auto">
            <a:xfrm>
              <a:off x="10983266" y="5697161"/>
              <a:ext cx="247675" cy="565296"/>
            </a:xfrm>
            <a:custGeom>
              <a:avLst/>
              <a:gdLst>
                <a:gd name="T0" fmla="*/ 0 w 124"/>
                <a:gd name="T1" fmla="*/ 284 h 284"/>
                <a:gd name="T2" fmla="*/ 111 w 124"/>
                <a:gd name="T3" fmla="*/ 243 h 284"/>
                <a:gd name="T4" fmla="*/ 124 w 124"/>
                <a:gd name="T5" fmla="*/ 145 h 284"/>
                <a:gd name="T6" fmla="*/ 119 w 124"/>
                <a:gd name="T7" fmla="*/ 93 h 284"/>
                <a:gd name="T8" fmla="*/ 0 w 124"/>
                <a:gd name="T9" fmla="*/ 0 h 284"/>
                <a:gd name="T10" fmla="*/ 0 w 124"/>
                <a:gd name="T11" fmla="*/ 284 h 284"/>
              </a:gdLst>
              <a:ahLst/>
              <a:cxnLst>
                <a:cxn ang="0">
                  <a:pos x="T0" y="T1"/>
                </a:cxn>
                <a:cxn ang="0">
                  <a:pos x="T2" y="T3"/>
                </a:cxn>
                <a:cxn ang="0">
                  <a:pos x="T4" y="T5"/>
                </a:cxn>
                <a:cxn ang="0">
                  <a:pos x="T6" y="T7"/>
                </a:cxn>
                <a:cxn ang="0">
                  <a:pos x="T8" y="T9"/>
                </a:cxn>
                <a:cxn ang="0">
                  <a:pos x="T10" y="T11"/>
                </a:cxn>
              </a:cxnLst>
              <a:rect l="0" t="0" r="r" b="b"/>
              <a:pathLst>
                <a:path w="124" h="284">
                  <a:moveTo>
                    <a:pt x="0" y="284"/>
                  </a:moveTo>
                  <a:cubicBezTo>
                    <a:pt x="6" y="284"/>
                    <a:pt x="100" y="273"/>
                    <a:pt x="111" y="243"/>
                  </a:cubicBezTo>
                  <a:cubicBezTo>
                    <a:pt x="122" y="212"/>
                    <a:pt x="124" y="145"/>
                    <a:pt x="124" y="145"/>
                  </a:cubicBezTo>
                  <a:cubicBezTo>
                    <a:pt x="119" y="93"/>
                    <a:pt x="119" y="93"/>
                    <a:pt x="119" y="93"/>
                  </a:cubicBezTo>
                  <a:cubicBezTo>
                    <a:pt x="119" y="93"/>
                    <a:pt x="59" y="6"/>
                    <a:pt x="0" y="0"/>
                  </a:cubicBezTo>
                  <a:lnTo>
                    <a:pt x="0" y="284"/>
                  </a:lnTo>
                  <a:close/>
                </a:path>
              </a:pathLst>
            </a:custGeom>
            <a:solidFill>
              <a:srgbClr val="7D5C2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61" name="Freeform 524">
              <a:extLst>
                <a:ext uri="{FF2B5EF4-FFF2-40B4-BE49-F238E27FC236}">
                  <a16:creationId xmlns:a16="http://schemas.microsoft.com/office/drawing/2014/main" id="{19EC0D3C-2267-4F4F-984D-6CB89FCBB537}"/>
                </a:ext>
              </a:extLst>
            </p:cNvPr>
            <p:cNvSpPr>
              <a:spLocks noChangeArrowheads="1"/>
            </p:cNvSpPr>
            <p:nvPr/>
          </p:nvSpPr>
          <p:spPr bwMode="auto">
            <a:xfrm>
              <a:off x="10475217" y="5021772"/>
              <a:ext cx="508049" cy="952744"/>
            </a:xfrm>
            <a:custGeom>
              <a:avLst/>
              <a:gdLst>
                <a:gd name="T0" fmla="*/ 255 w 255"/>
                <a:gd name="T1" fmla="*/ 187 h 478"/>
                <a:gd name="T2" fmla="*/ 98 w 255"/>
                <a:gd name="T3" fmla="*/ 187 h 478"/>
                <a:gd name="T4" fmla="*/ 158 w 255"/>
                <a:gd name="T5" fmla="*/ 38 h 478"/>
                <a:gd name="T6" fmla="*/ 91 w 255"/>
                <a:gd name="T7" fmla="*/ 0 h 478"/>
                <a:gd name="T8" fmla="*/ 3 w 255"/>
                <a:gd name="T9" fmla="*/ 180 h 478"/>
                <a:gd name="T10" fmla="*/ 6 w 255"/>
                <a:gd name="T11" fmla="*/ 351 h 478"/>
                <a:gd name="T12" fmla="*/ 96 w 255"/>
                <a:gd name="T13" fmla="*/ 475 h 478"/>
                <a:gd name="T14" fmla="*/ 114 w 255"/>
                <a:gd name="T15" fmla="*/ 475 h 478"/>
                <a:gd name="T16" fmla="*/ 202 w 255"/>
                <a:gd name="T17" fmla="*/ 317 h 478"/>
                <a:gd name="T18" fmla="*/ 255 w 255"/>
                <a:gd name="T19" fmla="*/ 18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8">
                  <a:moveTo>
                    <a:pt x="255" y="187"/>
                  </a:moveTo>
                  <a:cubicBezTo>
                    <a:pt x="98" y="187"/>
                    <a:pt x="98" y="187"/>
                    <a:pt x="98" y="187"/>
                  </a:cubicBezTo>
                  <a:cubicBezTo>
                    <a:pt x="98" y="187"/>
                    <a:pt x="155" y="39"/>
                    <a:pt x="158" y="38"/>
                  </a:cubicBezTo>
                  <a:cubicBezTo>
                    <a:pt x="91" y="0"/>
                    <a:pt x="91" y="0"/>
                    <a:pt x="91" y="0"/>
                  </a:cubicBezTo>
                  <a:cubicBezTo>
                    <a:pt x="91" y="0"/>
                    <a:pt x="6" y="172"/>
                    <a:pt x="3" y="180"/>
                  </a:cubicBezTo>
                  <a:cubicBezTo>
                    <a:pt x="0" y="187"/>
                    <a:pt x="0" y="339"/>
                    <a:pt x="6" y="351"/>
                  </a:cubicBezTo>
                  <a:cubicBezTo>
                    <a:pt x="13" y="364"/>
                    <a:pt x="87" y="473"/>
                    <a:pt x="96" y="475"/>
                  </a:cubicBezTo>
                  <a:cubicBezTo>
                    <a:pt x="105" y="478"/>
                    <a:pt x="114" y="475"/>
                    <a:pt x="114" y="475"/>
                  </a:cubicBezTo>
                  <a:cubicBezTo>
                    <a:pt x="202" y="317"/>
                    <a:pt x="202" y="317"/>
                    <a:pt x="202" y="317"/>
                  </a:cubicBezTo>
                  <a:lnTo>
                    <a:pt x="255" y="187"/>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62" name="Freeform 525">
              <a:extLst>
                <a:ext uri="{FF2B5EF4-FFF2-40B4-BE49-F238E27FC236}">
                  <a16:creationId xmlns:a16="http://schemas.microsoft.com/office/drawing/2014/main" id="{DFB7CF80-1A43-4796-ACF3-ACD03B462294}"/>
                </a:ext>
              </a:extLst>
            </p:cNvPr>
            <p:cNvSpPr>
              <a:spLocks/>
            </p:cNvSpPr>
            <p:nvPr/>
          </p:nvSpPr>
          <p:spPr bwMode="auto">
            <a:xfrm>
              <a:off x="10633983" y="5546840"/>
              <a:ext cx="42337" cy="158790"/>
            </a:xfrm>
            <a:custGeom>
              <a:avLst/>
              <a:gdLst>
                <a:gd name="T0" fmla="*/ 2147483646 w 22"/>
                <a:gd name="T1" fmla="*/ 2147483646 h 80"/>
                <a:gd name="T2" fmla="*/ 2147483646 w 22"/>
                <a:gd name="T3" fmla="*/ 2147483646 h 80"/>
                <a:gd name="T4" fmla="*/ 2147483646 w 22"/>
                <a:gd name="T5" fmla="*/ 2147483646 h 80"/>
                <a:gd name="T6" fmla="*/ 2147483646 w 22"/>
                <a:gd name="T7" fmla="*/ 2147483646 h 80"/>
                <a:gd name="T8" fmla="*/ 2147483646 w 22"/>
                <a:gd name="T9" fmla="*/ 0 h 80"/>
                <a:gd name="T10" fmla="*/ 2147483646 w 22"/>
                <a:gd name="T11" fmla="*/ 2147483646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80"/>
                  </a:moveTo>
                  <a:cubicBezTo>
                    <a:pt x="22" y="32"/>
                    <a:pt x="22" y="32"/>
                    <a:pt x="22" y="32"/>
                  </a:cubicBezTo>
                  <a:cubicBezTo>
                    <a:pt x="22" y="17"/>
                    <a:pt x="22" y="17"/>
                    <a:pt x="22" y="17"/>
                  </a:cubicBezTo>
                  <a:cubicBezTo>
                    <a:pt x="22" y="17"/>
                    <a:pt x="15" y="55"/>
                    <a:pt x="13" y="48"/>
                  </a:cubicBezTo>
                  <a:cubicBezTo>
                    <a:pt x="10" y="42"/>
                    <a:pt x="8" y="0"/>
                    <a:pt x="8" y="0"/>
                  </a:cubicBezTo>
                  <a:cubicBezTo>
                    <a:pt x="8" y="0"/>
                    <a:pt x="0" y="56"/>
                    <a:pt x="13" y="8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63" name="Freeform 526">
              <a:extLst>
                <a:ext uri="{FF2B5EF4-FFF2-40B4-BE49-F238E27FC236}">
                  <a16:creationId xmlns:a16="http://schemas.microsoft.com/office/drawing/2014/main" id="{EDB7EE53-D9E9-4E1A-957B-92861DB40CDB}"/>
                </a:ext>
              </a:extLst>
            </p:cNvPr>
            <p:cNvSpPr>
              <a:spLocks/>
            </p:cNvSpPr>
            <p:nvPr/>
          </p:nvSpPr>
          <p:spPr bwMode="auto">
            <a:xfrm>
              <a:off x="10648800" y="5394401"/>
              <a:ext cx="55039" cy="279472"/>
            </a:xfrm>
            <a:custGeom>
              <a:avLst/>
              <a:gdLst>
                <a:gd name="T0" fmla="*/ 2147483646 w 34"/>
                <a:gd name="T1" fmla="*/ 0 h 176"/>
                <a:gd name="T2" fmla="*/ 0 w 34"/>
                <a:gd name="T3" fmla="*/ 2147483646 h 176"/>
                <a:gd name="T4" fmla="*/ 0 w 34"/>
                <a:gd name="T5" fmla="*/ 2147483646 h 176"/>
                <a:gd name="T6" fmla="*/ 2147483646 w 34"/>
                <a:gd name="T7" fmla="*/ 2147483646 h 176"/>
                <a:gd name="T8" fmla="*/ 2147483646 w 34"/>
                <a:gd name="T9" fmla="*/ 0 h 176"/>
                <a:gd name="T10" fmla="*/ 2147483646 w 3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0"/>
                  </a:moveTo>
                  <a:lnTo>
                    <a:pt x="0" y="103"/>
                  </a:lnTo>
                  <a:lnTo>
                    <a:pt x="0" y="176"/>
                  </a:lnTo>
                  <a:lnTo>
                    <a:pt x="14" y="146"/>
                  </a:lnTo>
                  <a:lnTo>
                    <a:pt x="34" y="0"/>
                  </a:lnTo>
                  <a:lnTo>
                    <a:pt x="14" y="0"/>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64" name="Freeform 527">
              <a:extLst>
                <a:ext uri="{FF2B5EF4-FFF2-40B4-BE49-F238E27FC236}">
                  <a16:creationId xmlns:a16="http://schemas.microsoft.com/office/drawing/2014/main" id="{4D9611E3-498B-49B6-8DA3-A751E4D573BD}"/>
                </a:ext>
              </a:extLst>
            </p:cNvPr>
            <p:cNvSpPr/>
            <p:nvPr/>
          </p:nvSpPr>
          <p:spPr bwMode="auto">
            <a:xfrm>
              <a:off x="10663619" y="5002717"/>
              <a:ext cx="129128" cy="91041"/>
            </a:xfrm>
            <a:custGeom>
              <a:avLst/>
              <a:gdLst>
                <a:gd name="T0" fmla="*/ 120650 w 82"/>
                <a:gd name="T1" fmla="*/ 90488 h 57"/>
                <a:gd name="T2" fmla="*/ 130175 w 82"/>
                <a:gd name="T3" fmla="*/ 68263 h 57"/>
                <a:gd name="T4" fmla="*/ 25400 w 82"/>
                <a:gd name="T5" fmla="*/ 11113 h 57"/>
                <a:gd name="T6" fmla="*/ 9525 w 82"/>
                <a:gd name="T7" fmla="*/ 0 h 57"/>
                <a:gd name="T8" fmla="*/ 0 w 82"/>
                <a:gd name="T9" fmla="*/ 22225 h 57"/>
                <a:gd name="T10" fmla="*/ 120650 w 82"/>
                <a:gd name="T11" fmla="*/ 90488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76" y="57"/>
                  </a:moveTo>
                  <a:lnTo>
                    <a:pt x="82" y="43"/>
                  </a:lnTo>
                  <a:lnTo>
                    <a:pt x="16" y="7"/>
                  </a:lnTo>
                  <a:lnTo>
                    <a:pt x="6" y="0"/>
                  </a:lnTo>
                  <a:lnTo>
                    <a:pt x="0" y="14"/>
                  </a:lnTo>
                  <a:lnTo>
                    <a:pt x="76" y="57"/>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65" name="Freeform 528">
              <a:extLst>
                <a:ext uri="{FF2B5EF4-FFF2-40B4-BE49-F238E27FC236}">
                  <a16:creationId xmlns:a16="http://schemas.microsoft.com/office/drawing/2014/main" id="{AED350A3-3FB3-408B-8AD2-85D8502FC4E3}"/>
                </a:ext>
              </a:extLst>
            </p:cNvPr>
            <p:cNvSpPr>
              <a:spLocks/>
            </p:cNvSpPr>
            <p:nvPr/>
          </p:nvSpPr>
          <p:spPr bwMode="auto">
            <a:xfrm>
              <a:off x="10695372" y="4706308"/>
              <a:ext cx="205337" cy="355691"/>
            </a:xfrm>
            <a:custGeom>
              <a:avLst/>
              <a:gdLst>
                <a:gd name="T0" fmla="*/ 0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2147483646 h 178"/>
                <a:gd name="T16" fmla="*/ 0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155"/>
                  </a:moveTo>
                  <a:cubicBezTo>
                    <a:pt x="1" y="151"/>
                    <a:pt x="23" y="108"/>
                    <a:pt x="23" y="104"/>
                  </a:cubicBezTo>
                  <a:cubicBezTo>
                    <a:pt x="23" y="101"/>
                    <a:pt x="34" y="33"/>
                    <a:pt x="40" y="27"/>
                  </a:cubicBezTo>
                  <a:cubicBezTo>
                    <a:pt x="45" y="22"/>
                    <a:pt x="80" y="0"/>
                    <a:pt x="85" y="4"/>
                  </a:cubicBezTo>
                  <a:cubicBezTo>
                    <a:pt x="91" y="8"/>
                    <a:pt x="103" y="57"/>
                    <a:pt x="102" y="66"/>
                  </a:cubicBezTo>
                  <a:cubicBezTo>
                    <a:pt x="102" y="75"/>
                    <a:pt x="91" y="127"/>
                    <a:pt x="84" y="134"/>
                  </a:cubicBezTo>
                  <a:cubicBezTo>
                    <a:pt x="78" y="142"/>
                    <a:pt x="54" y="163"/>
                    <a:pt x="50" y="165"/>
                  </a:cubicBezTo>
                  <a:cubicBezTo>
                    <a:pt x="46" y="167"/>
                    <a:pt x="42" y="178"/>
                    <a:pt x="42" y="178"/>
                  </a:cubicBezTo>
                  <a:lnTo>
                    <a:pt x="0" y="155"/>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66" name="Freeform 529">
              <a:extLst>
                <a:ext uri="{FF2B5EF4-FFF2-40B4-BE49-F238E27FC236}">
                  <a16:creationId xmlns:a16="http://schemas.microsoft.com/office/drawing/2014/main" id="{DF753DFB-D616-4D40-B43F-0FCE03D20FF2}"/>
                </a:ext>
              </a:extLst>
            </p:cNvPr>
            <p:cNvSpPr>
              <a:spLocks/>
            </p:cNvSpPr>
            <p:nvPr/>
          </p:nvSpPr>
          <p:spPr bwMode="auto">
            <a:xfrm>
              <a:off x="10862605" y="5394401"/>
              <a:ext cx="241323" cy="302760"/>
            </a:xfrm>
            <a:custGeom>
              <a:avLst/>
              <a:gdLst>
                <a:gd name="T0" fmla="*/ 2147483646 w 121"/>
                <a:gd name="T1" fmla="*/ 0 h 152"/>
                <a:gd name="T2" fmla="*/ 0 w 121"/>
                <a:gd name="T3" fmla="*/ 2147483646 h 152"/>
                <a:gd name="T4" fmla="*/ 2147483646 w 121"/>
                <a:gd name="T5" fmla="*/ 2147483646 h 152"/>
                <a:gd name="T6" fmla="*/ 2147483646 w 121"/>
                <a:gd name="T7" fmla="*/ 2147483646 h 152"/>
                <a:gd name="T8" fmla="*/ 2147483646 w 121"/>
                <a:gd name="T9" fmla="*/ 0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52">
                  <a:moveTo>
                    <a:pt x="61" y="0"/>
                  </a:moveTo>
                  <a:cubicBezTo>
                    <a:pt x="61" y="0"/>
                    <a:pt x="12" y="122"/>
                    <a:pt x="0" y="152"/>
                  </a:cubicBezTo>
                  <a:cubicBezTo>
                    <a:pt x="61" y="131"/>
                    <a:pt x="61" y="131"/>
                    <a:pt x="61" y="131"/>
                  </a:cubicBezTo>
                  <a:cubicBezTo>
                    <a:pt x="121" y="152"/>
                    <a:pt x="121" y="152"/>
                    <a:pt x="121" y="152"/>
                  </a:cubicBezTo>
                  <a:cubicBezTo>
                    <a:pt x="110" y="122"/>
                    <a:pt x="61" y="0"/>
                    <a:pt x="61" y="0"/>
                  </a:cubicBez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67" name="Freeform 530">
              <a:extLst>
                <a:ext uri="{FF2B5EF4-FFF2-40B4-BE49-F238E27FC236}">
                  <a16:creationId xmlns:a16="http://schemas.microsoft.com/office/drawing/2014/main" id="{0B1CF83F-4894-43F5-93DE-31E848853D16}"/>
                </a:ext>
              </a:extLst>
            </p:cNvPr>
            <p:cNvSpPr>
              <a:spLocks/>
            </p:cNvSpPr>
            <p:nvPr/>
          </p:nvSpPr>
          <p:spPr bwMode="auto">
            <a:xfrm>
              <a:off x="10695372" y="5593419"/>
              <a:ext cx="573673" cy="393801"/>
            </a:xfrm>
            <a:custGeom>
              <a:avLst/>
              <a:gdLst>
                <a:gd name="T0" fmla="*/ 2147483646 w 289"/>
                <a:gd name="T1" fmla="*/ 2147483646 h 197"/>
                <a:gd name="T2" fmla="*/ 2147483646 w 289"/>
                <a:gd name="T3" fmla="*/ 2147483646 h 197"/>
                <a:gd name="T4" fmla="*/ 2147483646 w 289"/>
                <a:gd name="T5" fmla="*/ 2147483646 h 197"/>
                <a:gd name="T6" fmla="*/ 2147483646 w 289"/>
                <a:gd name="T7" fmla="*/ 0 h 197"/>
                <a:gd name="T8" fmla="*/ 2147483646 w 289"/>
                <a:gd name="T9" fmla="*/ 2147483646 h 197"/>
                <a:gd name="T10" fmla="*/ 2147483646 w 289"/>
                <a:gd name="T11" fmla="*/ 2147483646 h 197"/>
                <a:gd name="T12" fmla="*/ 2147483646 w 289"/>
                <a:gd name="T13" fmla="*/ 2147483646 h 197"/>
                <a:gd name="T14" fmla="*/ 2147483646 w 289"/>
                <a:gd name="T15" fmla="*/ 2147483646 h 197"/>
                <a:gd name="T16" fmla="*/ 2147483646 w 289"/>
                <a:gd name="T17" fmla="*/ 2147483646 h 197"/>
                <a:gd name="T18" fmla="*/ 2147483646 w 289"/>
                <a:gd name="T19" fmla="*/ 2147483646 h 197"/>
                <a:gd name="T20" fmla="*/ 2147483646 w 289"/>
                <a:gd name="T21" fmla="*/ 2147483646 h 197"/>
                <a:gd name="T22" fmla="*/ 2147483646 w 289"/>
                <a:gd name="T23" fmla="*/ 2147483646 h 197"/>
                <a:gd name="T24" fmla="*/ 2147483646 w 289"/>
                <a:gd name="T25" fmla="*/ 2147483646 h 197"/>
                <a:gd name="T26" fmla="*/ 2147483646 w 289"/>
                <a:gd name="T27" fmla="*/ 2147483646 h 197"/>
                <a:gd name="T28" fmla="*/ 2147483646 w 289"/>
                <a:gd name="T29" fmla="*/ 2147483646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9" h="197">
                  <a:moveTo>
                    <a:pt x="281" y="147"/>
                  </a:moveTo>
                  <a:cubicBezTo>
                    <a:pt x="280" y="138"/>
                    <a:pt x="258" y="130"/>
                    <a:pt x="258" y="130"/>
                  </a:cubicBezTo>
                  <a:cubicBezTo>
                    <a:pt x="258" y="130"/>
                    <a:pt x="242" y="82"/>
                    <a:pt x="233" y="62"/>
                  </a:cubicBezTo>
                  <a:cubicBezTo>
                    <a:pt x="224" y="41"/>
                    <a:pt x="145" y="0"/>
                    <a:pt x="145" y="0"/>
                  </a:cubicBezTo>
                  <a:cubicBezTo>
                    <a:pt x="145" y="0"/>
                    <a:pt x="65" y="41"/>
                    <a:pt x="56" y="62"/>
                  </a:cubicBezTo>
                  <a:cubicBezTo>
                    <a:pt x="47" y="82"/>
                    <a:pt x="31" y="130"/>
                    <a:pt x="31" y="130"/>
                  </a:cubicBezTo>
                  <a:cubicBezTo>
                    <a:pt x="31" y="130"/>
                    <a:pt x="9" y="138"/>
                    <a:pt x="8" y="147"/>
                  </a:cubicBezTo>
                  <a:cubicBezTo>
                    <a:pt x="7" y="155"/>
                    <a:pt x="0" y="197"/>
                    <a:pt x="8" y="197"/>
                  </a:cubicBezTo>
                  <a:cubicBezTo>
                    <a:pt x="15" y="197"/>
                    <a:pt x="21" y="197"/>
                    <a:pt x="21" y="197"/>
                  </a:cubicBezTo>
                  <a:cubicBezTo>
                    <a:pt x="26" y="145"/>
                    <a:pt x="26" y="145"/>
                    <a:pt x="26" y="145"/>
                  </a:cubicBezTo>
                  <a:cubicBezTo>
                    <a:pt x="26" y="145"/>
                    <a:pt x="104" y="52"/>
                    <a:pt x="145" y="52"/>
                  </a:cubicBezTo>
                  <a:cubicBezTo>
                    <a:pt x="185" y="52"/>
                    <a:pt x="264" y="145"/>
                    <a:pt x="264" y="145"/>
                  </a:cubicBezTo>
                  <a:cubicBezTo>
                    <a:pt x="269" y="197"/>
                    <a:pt x="269" y="197"/>
                    <a:pt x="269" y="197"/>
                  </a:cubicBezTo>
                  <a:cubicBezTo>
                    <a:pt x="269" y="197"/>
                    <a:pt x="274" y="197"/>
                    <a:pt x="281" y="197"/>
                  </a:cubicBezTo>
                  <a:cubicBezTo>
                    <a:pt x="289" y="197"/>
                    <a:pt x="283" y="155"/>
                    <a:pt x="281" y="147"/>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68" name="Freeform 531">
              <a:extLst>
                <a:ext uri="{FF2B5EF4-FFF2-40B4-BE49-F238E27FC236}">
                  <a16:creationId xmlns:a16="http://schemas.microsoft.com/office/drawing/2014/main" id="{7B51B399-0FBF-4DAC-80C7-FAFFF2BABC4C}"/>
                </a:ext>
              </a:extLst>
            </p:cNvPr>
            <p:cNvSpPr>
              <a:spLocks noChangeArrowheads="1"/>
            </p:cNvSpPr>
            <p:nvPr/>
          </p:nvSpPr>
          <p:spPr bwMode="auto">
            <a:xfrm>
              <a:off x="10735593" y="5673873"/>
              <a:ext cx="315413" cy="588584"/>
            </a:xfrm>
            <a:custGeom>
              <a:avLst/>
              <a:gdLst>
                <a:gd name="T0" fmla="*/ 81 w 158"/>
                <a:gd name="T1" fmla="*/ 28 h 296"/>
                <a:gd name="T2" fmla="*/ 81 w 158"/>
                <a:gd name="T3" fmla="*/ 28 h 296"/>
                <a:gd name="T4" fmla="*/ 5 w 158"/>
                <a:gd name="T5" fmla="*/ 105 h 296"/>
                <a:gd name="T6" fmla="*/ 0 w 158"/>
                <a:gd name="T7" fmla="*/ 157 h 296"/>
                <a:gd name="T8" fmla="*/ 12 w 158"/>
                <a:gd name="T9" fmla="*/ 255 h 296"/>
                <a:gd name="T10" fmla="*/ 124 w 158"/>
                <a:gd name="T11" fmla="*/ 296 h 296"/>
                <a:gd name="T12" fmla="*/ 124 w 158"/>
                <a:gd name="T13" fmla="*/ 28 h 296"/>
                <a:gd name="T14" fmla="*/ 158 w 158"/>
                <a:gd name="T15" fmla="*/ 0 h 296"/>
                <a:gd name="T16" fmla="*/ 81 w 158"/>
                <a:gd name="T17" fmla="*/ 2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296">
                  <a:moveTo>
                    <a:pt x="81" y="28"/>
                  </a:moveTo>
                  <a:cubicBezTo>
                    <a:pt x="81" y="28"/>
                    <a:pt x="81" y="28"/>
                    <a:pt x="81" y="28"/>
                  </a:cubicBezTo>
                  <a:cubicBezTo>
                    <a:pt x="39" y="55"/>
                    <a:pt x="5" y="105"/>
                    <a:pt x="5" y="105"/>
                  </a:cubicBezTo>
                  <a:cubicBezTo>
                    <a:pt x="0" y="157"/>
                    <a:pt x="0" y="157"/>
                    <a:pt x="0" y="157"/>
                  </a:cubicBezTo>
                  <a:cubicBezTo>
                    <a:pt x="0" y="157"/>
                    <a:pt x="1" y="224"/>
                    <a:pt x="12" y="255"/>
                  </a:cubicBezTo>
                  <a:cubicBezTo>
                    <a:pt x="24" y="285"/>
                    <a:pt x="117" y="296"/>
                    <a:pt x="124" y="296"/>
                  </a:cubicBezTo>
                  <a:cubicBezTo>
                    <a:pt x="124" y="28"/>
                    <a:pt x="124" y="28"/>
                    <a:pt x="124" y="28"/>
                  </a:cubicBezTo>
                  <a:cubicBezTo>
                    <a:pt x="124" y="16"/>
                    <a:pt x="158" y="0"/>
                    <a:pt x="158" y="0"/>
                  </a:cubicBezTo>
                  <a:cubicBezTo>
                    <a:pt x="115" y="4"/>
                    <a:pt x="84" y="27"/>
                    <a:pt x="81" y="28"/>
                  </a:cubicBezTo>
                  <a:close/>
                </a:path>
              </a:pathLst>
            </a:custGeom>
            <a:solidFill>
              <a:srgbClr val="674A23"/>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69" name="Freeform 532">
              <a:extLst>
                <a:ext uri="{FF2B5EF4-FFF2-40B4-BE49-F238E27FC236}">
                  <a16:creationId xmlns:a16="http://schemas.microsoft.com/office/drawing/2014/main" id="{8F00CC3B-6DA5-4B20-81B4-F1347F047F11}"/>
                </a:ext>
              </a:extLst>
            </p:cNvPr>
            <p:cNvSpPr>
              <a:spLocks noChangeArrowheads="1"/>
            </p:cNvSpPr>
            <p:nvPr/>
          </p:nvSpPr>
          <p:spPr bwMode="auto">
            <a:xfrm>
              <a:off x="9459119" y="2419721"/>
              <a:ext cx="508049" cy="952744"/>
            </a:xfrm>
            <a:custGeom>
              <a:avLst/>
              <a:gdLst>
                <a:gd name="T0" fmla="*/ 0 w 255"/>
                <a:gd name="T1" fmla="*/ 291 h 478"/>
                <a:gd name="T2" fmla="*/ 156 w 255"/>
                <a:gd name="T3" fmla="*/ 291 h 478"/>
                <a:gd name="T4" fmla="*/ 96 w 255"/>
                <a:gd name="T5" fmla="*/ 440 h 478"/>
                <a:gd name="T6" fmla="*/ 163 w 255"/>
                <a:gd name="T7" fmla="*/ 478 h 478"/>
                <a:gd name="T8" fmla="*/ 251 w 255"/>
                <a:gd name="T9" fmla="*/ 298 h 478"/>
                <a:gd name="T10" fmla="*/ 248 w 255"/>
                <a:gd name="T11" fmla="*/ 127 h 478"/>
                <a:gd name="T12" fmla="*/ 158 w 255"/>
                <a:gd name="T13" fmla="*/ 3 h 478"/>
                <a:gd name="T14" fmla="*/ 140 w 255"/>
                <a:gd name="T15" fmla="*/ 3 h 478"/>
                <a:gd name="T16" fmla="*/ 52 w 255"/>
                <a:gd name="T17" fmla="*/ 161 h 478"/>
                <a:gd name="T18" fmla="*/ 0 w 255"/>
                <a:gd name="T19" fmla="*/ 2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8">
                  <a:moveTo>
                    <a:pt x="0" y="291"/>
                  </a:moveTo>
                  <a:cubicBezTo>
                    <a:pt x="156" y="291"/>
                    <a:pt x="156" y="291"/>
                    <a:pt x="156" y="291"/>
                  </a:cubicBezTo>
                  <a:cubicBezTo>
                    <a:pt x="156" y="291"/>
                    <a:pt x="100" y="439"/>
                    <a:pt x="96" y="440"/>
                  </a:cubicBezTo>
                  <a:cubicBezTo>
                    <a:pt x="163" y="478"/>
                    <a:pt x="163" y="478"/>
                    <a:pt x="163" y="478"/>
                  </a:cubicBezTo>
                  <a:cubicBezTo>
                    <a:pt x="163" y="478"/>
                    <a:pt x="249" y="306"/>
                    <a:pt x="251" y="298"/>
                  </a:cubicBezTo>
                  <a:cubicBezTo>
                    <a:pt x="254" y="291"/>
                    <a:pt x="255" y="139"/>
                    <a:pt x="248" y="127"/>
                  </a:cubicBezTo>
                  <a:cubicBezTo>
                    <a:pt x="241" y="114"/>
                    <a:pt x="168" y="5"/>
                    <a:pt x="158" y="3"/>
                  </a:cubicBezTo>
                  <a:cubicBezTo>
                    <a:pt x="149" y="0"/>
                    <a:pt x="140" y="3"/>
                    <a:pt x="140" y="3"/>
                  </a:cubicBezTo>
                  <a:cubicBezTo>
                    <a:pt x="52" y="161"/>
                    <a:pt x="52" y="161"/>
                    <a:pt x="52" y="161"/>
                  </a:cubicBezTo>
                  <a:lnTo>
                    <a:pt x="0" y="291"/>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70" name="Freeform 533">
              <a:extLst>
                <a:ext uri="{FF2B5EF4-FFF2-40B4-BE49-F238E27FC236}">
                  <a16:creationId xmlns:a16="http://schemas.microsoft.com/office/drawing/2014/main" id="{9BB42DC1-5D28-4D3D-97DA-E80FF9113606}"/>
                </a:ext>
              </a:extLst>
            </p:cNvPr>
            <p:cNvSpPr>
              <a:spLocks/>
            </p:cNvSpPr>
            <p:nvPr/>
          </p:nvSpPr>
          <p:spPr bwMode="auto">
            <a:xfrm>
              <a:off x="9763948" y="2688608"/>
              <a:ext cx="42337" cy="160908"/>
            </a:xfrm>
            <a:custGeom>
              <a:avLst/>
              <a:gdLst>
                <a:gd name="T0" fmla="*/ 2147483646 w 22"/>
                <a:gd name="T1" fmla="*/ 0 h 80"/>
                <a:gd name="T2" fmla="*/ 0 w 22"/>
                <a:gd name="T3" fmla="*/ 2147483646 h 80"/>
                <a:gd name="T4" fmla="*/ 0 w 22"/>
                <a:gd name="T5" fmla="*/ 2147483646 h 80"/>
                <a:gd name="T6" fmla="*/ 2147483646 w 22"/>
                <a:gd name="T7" fmla="*/ 2147483646 h 80"/>
                <a:gd name="T8" fmla="*/ 2147483646 w 22"/>
                <a:gd name="T9" fmla="*/ 2147483646 h 80"/>
                <a:gd name="T10" fmla="*/ 2147483646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0" y="0"/>
                  </a:moveTo>
                  <a:cubicBezTo>
                    <a:pt x="0" y="48"/>
                    <a:pt x="0" y="48"/>
                    <a:pt x="0" y="48"/>
                  </a:cubicBezTo>
                  <a:cubicBezTo>
                    <a:pt x="0" y="63"/>
                    <a:pt x="0" y="63"/>
                    <a:pt x="0" y="63"/>
                  </a:cubicBezTo>
                  <a:cubicBezTo>
                    <a:pt x="0" y="63"/>
                    <a:pt x="7" y="25"/>
                    <a:pt x="10" y="32"/>
                  </a:cubicBezTo>
                  <a:cubicBezTo>
                    <a:pt x="12" y="38"/>
                    <a:pt x="15" y="80"/>
                    <a:pt x="15" y="80"/>
                  </a:cubicBezTo>
                  <a:cubicBezTo>
                    <a:pt x="15" y="80"/>
                    <a:pt x="22" y="24"/>
                    <a:pt x="10"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71" name="Freeform 534">
              <a:extLst>
                <a:ext uri="{FF2B5EF4-FFF2-40B4-BE49-F238E27FC236}">
                  <a16:creationId xmlns:a16="http://schemas.microsoft.com/office/drawing/2014/main" id="{93AC7F70-9E45-4C30-BF56-62CA5204BAE6}"/>
                </a:ext>
              </a:extLst>
            </p:cNvPr>
            <p:cNvSpPr>
              <a:spLocks/>
            </p:cNvSpPr>
            <p:nvPr/>
          </p:nvSpPr>
          <p:spPr bwMode="auto">
            <a:xfrm>
              <a:off x="9736430" y="2720365"/>
              <a:ext cx="52921" cy="279472"/>
            </a:xfrm>
            <a:custGeom>
              <a:avLst/>
              <a:gdLst>
                <a:gd name="T0" fmla="*/ 2147483646 w 34"/>
                <a:gd name="T1" fmla="*/ 2147483646 h 176"/>
                <a:gd name="T2" fmla="*/ 2147483646 w 34"/>
                <a:gd name="T3" fmla="*/ 2147483646 h 176"/>
                <a:gd name="T4" fmla="*/ 2147483646 w 34"/>
                <a:gd name="T5" fmla="*/ 0 h 176"/>
                <a:gd name="T6" fmla="*/ 2147483646 w 34"/>
                <a:gd name="T7" fmla="*/ 2147483646 h 176"/>
                <a:gd name="T8" fmla="*/ 0 w 34"/>
                <a:gd name="T9" fmla="*/ 2147483646 h 176"/>
                <a:gd name="T10" fmla="*/ 2147483646 w 34"/>
                <a:gd name="T11" fmla="*/ 2147483646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176"/>
                  </a:moveTo>
                  <a:lnTo>
                    <a:pt x="34" y="73"/>
                  </a:lnTo>
                  <a:lnTo>
                    <a:pt x="34"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72" name="Freeform 535">
              <a:extLst>
                <a:ext uri="{FF2B5EF4-FFF2-40B4-BE49-F238E27FC236}">
                  <a16:creationId xmlns:a16="http://schemas.microsoft.com/office/drawing/2014/main" id="{0657E406-D439-48ED-8BF4-39D2ADCBE255}"/>
                </a:ext>
              </a:extLst>
            </p:cNvPr>
            <p:cNvSpPr/>
            <p:nvPr/>
          </p:nvSpPr>
          <p:spPr bwMode="auto">
            <a:xfrm>
              <a:off x="9645404" y="3300481"/>
              <a:ext cx="133364" cy="91041"/>
            </a:xfrm>
            <a:custGeom>
              <a:avLst/>
              <a:gdLst>
                <a:gd name="T0" fmla="*/ 9525 w 84"/>
                <a:gd name="T1" fmla="*/ 0 h 57"/>
                <a:gd name="T2" fmla="*/ 0 w 84"/>
                <a:gd name="T3" fmla="*/ 22225 h 57"/>
                <a:gd name="T4" fmla="*/ 104775 w 84"/>
                <a:gd name="T5" fmla="*/ 80963 h 57"/>
                <a:gd name="T6" fmla="*/ 120650 w 84"/>
                <a:gd name="T7" fmla="*/ 90488 h 57"/>
                <a:gd name="T8" fmla="*/ 133350 w 84"/>
                <a:gd name="T9" fmla="*/ 68263 h 57"/>
                <a:gd name="T10" fmla="*/ 9525 w 84"/>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6" y="0"/>
                  </a:moveTo>
                  <a:lnTo>
                    <a:pt x="0" y="14"/>
                  </a:lnTo>
                  <a:lnTo>
                    <a:pt x="66" y="51"/>
                  </a:lnTo>
                  <a:lnTo>
                    <a:pt x="76" y="57"/>
                  </a:lnTo>
                  <a:lnTo>
                    <a:pt x="84" y="43"/>
                  </a:lnTo>
                  <a:lnTo>
                    <a:pt x="6" y="0"/>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73" name="Freeform 536">
              <a:extLst>
                <a:ext uri="{FF2B5EF4-FFF2-40B4-BE49-F238E27FC236}">
                  <a16:creationId xmlns:a16="http://schemas.microsoft.com/office/drawing/2014/main" id="{80B17367-C741-4462-AFC9-577463EAC634}"/>
                </a:ext>
              </a:extLst>
            </p:cNvPr>
            <p:cNvSpPr>
              <a:spLocks/>
            </p:cNvSpPr>
            <p:nvPr/>
          </p:nvSpPr>
          <p:spPr bwMode="auto">
            <a:xfrm>
              <a:off x="9539560" y="3334356"/>
              <a:ext cx="205337" cy="353575"/>
            </a:xfrm>
            <a:custGeom>
              <a:avLst/>
              <a:gdLst>
                <a:gd name="T0" fmla="*/ 2147483646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0 h 178"/>
                <a:gd name="T16" fmla="*/ 2147483646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3"/>
                  </a:moveTo>
                  <a:cubicBezTo>
                    <a:pt x="102" y="27"/>
                    <a:pt x="80" y="70"/>
                    <a:pt x="80" y="74"/>
                  </a:cubicBezTo>
                  <a:cubicBezTo>
                    <a:pt x="80" y="77"/>
                    <a:pt x="69" y="145"/>
                    <a:pt x="64" y="151"/>
                  </a:cubicBezTo>
                  <a:cubicBezTo>
                    <a:pt x="59" y="156"/>
                    <a:pt x="24" y="178"/>
                    <a:pt x="18" y="174"/>
                  </a:cubicBezTo>
                  <a:cubicBezTo>
                    <a:pt x="12" y="170"/>
                    <a:pt x="0" y="121"/>
                    <a:pt x="1" y="112"/>
                  </a:cubicBezTo>
                  <a:cubicBezTo>
                    <a:pt x="2" y="103"/>
                    <a:pt x="13" y="51"/>
                    <a:pt x="19" y="44"/>
                  </a:cubicBezTo>
                  <a:cubicBezTo>
                    <a:pt x="25" y="36"/>
                    <a:pt x="49" y="15"/>
                    <a:pt x="53" y="13"/>
                  </a:cubicBezTo>
                  <a:cubicBezTo>
                    <a:pt x="58" y="11"/>
                    <a:pt x="62" y="0"/>
                    <a:pt x="62" y="0"/>
                  </a:cubicBezTo>
                  <a:lnTo>
                    <a:pt x="103"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74" name="Freeform 537">
              <a:extLst>
                <a:ext uri="{FF2B5EF4-FFF2-40B4-BE49-F238E27FC236}">
                  <a16:creationId xmlns:a16="http://schemas.microsoft.com/office/drawing/2014/main" id="{51D90A64-3744-466E-9EB1-67A554131A56}"/>
                </a:ext>
              </a:extLst>
            </p:cNvPr>
            <p:cNvSpPr>
              <a:spLocks noChangeArrowheads="1"/>
            </p:cNvSpPr>
            <p:nvPr/>
          </p:nvSpPr>
          <p:spPr bwMode="auto">
            <a:xfrm>
              <a:off x="9459119" y="2131781"/>
              <a:ext cx="245557" cy="565296"/>
            </a:xfrm>
            <a:custGeom>
              <a:avLst/>
              <a:gdLst>
                <a:gd name="T0" fmla="*/ 0 w 124"/>
                <a:gd name="T1" fmla="*/ 0 h 284"/>
                <a:gd name="T2" fmla="*/ 111 w 124"/>
                <a:gd name="T3" fmla="*/ 41 h 284"/>
                <a:gd name="T4" fmla="*/ 124 w 124"/>
                <a:gd name="T5" fmla="*/ 139 h 284"/>
                <a:gd name="T6" fmla="*/ 119 w 124"/>
                <a:gd name="T7" fmla="*/ 191 h 284"/>
                <a:gd name="T8" fmla="*/ 0 w 124"/>
                <a:gd name="T9" fmla="*/ 284 h 284"/>
                <a:gd name="T10" fmla="*/ 0 w 124"/>
                <a:gd name="T11" fmla="*/ 0 h 284"/>
              </a:gdLst>
              <a:ahLst/>
              <a:cxnLst>
                <a:cxn ang="0">
                  <a:pos x="T0" y="T1"/>
                </a:cxn>
                <a:cxn ang="0">
                  <a:pos x="T2" y="T3"/>
                </a:cxn>
                <a:cxn ang="0">
                  <a:pos x="T4" y="T5"/>
                </a:cxn>
                <a:cxn ang="0">
                  <a:pos x="T6" y="T7"/>
                </a:cxn>
                <a:cxn ang="0">
                  <a:pos x="T8" y="T9"/>
                </a:cxn>
                <a:cxn ang="0">
                  <a:pos x="T10" y="T11"/>
                </a:cxn>
              </a:cxnLst>
              <a:rect l="0" t="0" r="r" b="b"/>
              <a:pathLst>
                <a:path w="124" h="284">
                  <a:moveTo>
                    <a:pt x="0" y="0"/>
                  </a:moveTo>
                  <a:cubicBezTo>
                    <a:pt x="6" y="0"/>
                    <a:pt x="100" y="11"/>
                    <a:pt x="111" y="41"/>
                  </a:cubicBezTo>
                  <a:cubicBezTo>
                    <a:pt x="123" y="72"/>
                    <a:pt x="124" y="139"/>
                    <a:pt x="124" y="139"/>
                  </a:cubicBezTo>
                  <a:cubicBezTo>
                    <a:pt x="119" y="191"/>
                    <a:pt x="119" y="191"/>
                    <a:pt x="119" y="191"/>
                  </a:cubicBezTo>
                  <a:cubicBezTo>
                    <a:pt x="119" y="191"/>
                    <a:pt x="59" y="278"/>
                    <a:pt x="0" y="284"/>
                  </a:cubicBezTo>
                  <a:lnTo>
                    <a:pt x="0" y="0"/>
                  </a:lnTo>
                  <a:close/>
                </a:path>
              </a:pathLst>
            </a:custGeom>
            <a:solidFill>
              <a:srgbClr val="7F4B2B"/>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75" name="Freeform 538">
              <a:extLst>
                <a:ext uri="{FF2B5EF4-FFF2-40B4-BE49-F238E27FC236}">
                  <a16:creationId xmlns:a16="http://schemas.microsoft.com/office/drawing/2014/main" id="{7E0E5D9C-2134-45A0-9303-D854682E2912}"/>
                </a:ext>
              </a:extLst>
            </p:cNvPr>
            <p:cNvSpPr>
              <a:spLocks noChangeArrowheads="1"/>
            </p:cNvSpPr>
            <p:nvPr/>
          </p:nvSpPr>
          <p:spPr bwMode="auto">
            <a:xfrm>
              <a:off x="8951070" y="2419721"/>
              <a:ext cx="508049" cy="952744"/>
            </a:xfrm>
            <a:custGeom>
              <a:avLst/>
              <a:gdLst>
                <a:gd name="T0" fmla="*/ 255 w 255"/>
                <a:gd name="T1" fmla="*/ 291 h 478"/>
                <a:gd name="T2" fmla="*/ 99 w 255"/>
                <a:gd name="T3" fmla="*/ 291 h 478"/>
                <a:gd name="T4" fmla="*/ 158 w 255"/>
                <a:gd name="T5" fmla="*/ 440 h 478"/>
                <a:gd name="T6" fmla="*/ 91 w 255"/>
                <a:gd name="T7" fmla="*/ 478 h 478"/>
                <a:gd name="T8" fmla="*/ 3 w 255"/>
                <a:gd name="T9" fmla="*/ 298 h 478"/>
                <a:gd name="T10" fmla="*/ 7 w 255"/>
                <a:gd name="T11" fmla="*/ 127 h 478"/>
                <a:gd name="T12" fmla="*/ 96 w 255"/>
                <a:gd name="T13" fmla="*/ 3 h 478"/>
                <a:gd name="T14" fmla="*/ 115 w 255"/>
                <a:gd name="T15" fmla="*/ 3 h 478"/>
                <a:gd name="T16" fmla="*/ 203 w 255"/>
                <a:gd name="T17" fmla="*/ 161 h 478"/>
                <a:gd name="T18" fmla="*/ 255 w 255"/>
                <a:gd name="T19" fmla="*/ 2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8">
                  <a:moveTo>
                    <a:pt x="255" y="291"/>
                  </a:moveTo>
                  <a:cubicBezTo>
                    <a:pt x="99" y="291"/>
                    <a:pt x="99" y="291"/>
                    <a:pt x="99" y="291"/>
                  </a:cubicBezTo>
                  <a:cubicBezTo>
                    <a:pt x="99" y="291"/>
                    <a:pt x="155" y="439"/>
                    <a:pt x="158" y="440"/>
                  </a:cubicBezTo>
                  <a:cubicBezTo>
                    <a:pt x="91" y="478"/>
                    <a:pt x="91" y="478"/>
                    <a:pt x="91" y="478"/>
                  </a:cubicBezTo>
                  <a:cubicBezTo>
                    <a:pt x="91" y="478"/>
                    <a:pt x="6" y="306"/>
                    <a:pt x="3" y="298"/>
                  </a:cubicBezTo>
                  <a:cubicBezTo>
                    <a:pt x="1" y="291"/>
                    <a:pt x="0" y="139"/>
                    <a:pt x="7" y="127"/>
                  </a:cubicBezTo>
                  <a:cubicBezTo>
                    <a:pt x="13" y="114"/>
                    <a:pt x="87" y="5"/>
                    <a:pt x="96" y="3"/>
                  </a:cubicBezTo>
                  <a:cubicBezTo>
                    <a:pt x="105" y="0"/>
                    <a:pt x="115" y="3"/>
                    <a:pt x="115" y="3"/>
                  </a:cubicBezTo>
                  <a:cubicBezTo>
                    <a:pt x="203" y="161"/>
                    <a:pt x="203" y="161"/>
                    <a:pt x="203" y="161"/>
                  </a:cubicBezTo>
                  <a:lnTo>
                    <a:pt x="255" y="291"/>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76" name="Freeform 539">
              <a:extLst>
                <a:ext uri="{FF2B5EF4-FFF2-40B4-BE49-F238E27FC236}">
                  <a16:creationId xmlns:a16="http://schemas.microsoft.com/office/drawing/2014/main" id="{F6DB7CA7-6DAB-4553-BFBD-871E724A6A79}"/>
                </a:ext>
              </a:extLst>
            </p:cNvPr>
            <p:cNvSpPr>
              <a:spLocks/>
            </p:cNvSpPr>
            <p:nvPr/>
          </p:nvSpPr>
          <p:spPr bwMode="auto">
            <a:xfrm>
              <a:off x="9107718" y="2688608"/>
              <a:ext cx="44455" cy="160908"/>
            </a:xfrm>
            <a:custGeom>
              <a:avLst/>
              <a:gdLst>
                <a:gd name="T0" fmla="*/ 2147483646 w 22"/>
                <a:gd name="T1" fmla="*/ 0 h 80"/>
                <a:gd name="T2" fmla="*/ 2147483646 w 22"/>
                <a:gd name="T3" fmla="*/ 2147483646 h 80"/>
                <a:gd name="T4" fmla="*/ 2147483646 w 22"/>
                <a:gd name="T5" fmla="*/ 2147483646 h 80"/>
                <a:gd name="T6" fmla="*/ 2147483646 w 22"/>
                <a:gd name="T7" fmla="*/ 2147483646 h 80"/>
                <a:gd name="T8" fmla="*/ 2147483646 w 22"/>
                <a:gd name="T9" fmla="*/ 2147483646 h 80"/>
                <a:gd name="T10" fmla="*/ 2147483646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0"/>
                  </a:moveTo>
                  <a:cubicBezTo>
                    <a:pt x="22" y="48"/>
                    <a:pt x="22" y="48"/>
                    <a:pt x="22" y="48"/>
                  </a:cubicBezTo>
                  <a:cubicBezTo>
                    <a:pt x="22" y="63"/>
                    <a:pt x="22" y="63"/>
                    <a:pt x="22" y="63"/>
                  </a:cubicBezTo>
                  <a:cubicBezTo>
                    <a:pt x="22" y="63"/>
                    <a:pt x="15" y="25"/>
                    <a:pt x="13" y="32"/>
                  </a:cubicBezTo>
                  <a:cubicBezTo>
                    <a:pt x="10" y="38"/>
                    <a:pt x="8" y="80"/>
                    <a:pt x="8" y="80"/>
                  </a:cubicBezTo>
                  <a:cubicBezTo>
                    <a:pt x="8" y="80"/>
                    <a:pt x="0" y="24"/>
                    <a:pt x="13"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77" name="Freeform 540">
              <a:extLst>
                <a:ext uri="{FF2B5EF4-FFF2-40B4-BE49-F238E27FC236}">
                  <a16:creationId xmlns:a16="http://schemas.microsoft.com/office/drawing/2014/main" id="{E4F06CC6-0F25-4808-BBA4-5D77B969A6AB}"/>
                </a:ext>
              </a:extLst>
            </p:cNvPr>
            <p:cNvSpPr>
              <a:spLocks/>
            </p:cNvSpPr>
            <p:nvPr/>
          </p:nvSpPr>
          <p:spPr bwMode="auto">
            <a:xfrm>
              <a:off x="9122537" y="2720365"/>
              <a:ext cx="55039" cy="279472"/>
            </a:xfrm>
            <a:custGeom>
              <a:avLst/>
              <a:gdLst>
                <a:gd name="T0" fmla="*/ 2147483646 w 34"/>
                <a:gd name="T1" fmla="*/ 2147483646 h 176"/>
                <a:gd name="T2" fmla="*/ 0 w 34"/>
                <a:gd name="T3" fmla="*/ 2147483646 h 176"/>
                <a:gd name="T4" fmla="*/ 0 w 34"/>
                <a:gd name="T5" fmla="*/ 0 h 176"/>
                <a:gd name="T6" fmla="*/ 2147483646 w 34"/>
                <a:gd name="T7" fmla="*/ 2147483646 h 176"/>
                <a:gd name="T8" fmla="*/ 2147483646 w 34"/>
                <a:gd name="T9" fmla="*/ 2147483646 h 176"/>
                <a:gd name="T10" fmla="*/ 2147483646 w 34"/>
                <a:gd name="T11" fmla="*/ 2147483646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5" y="176"/>
                  </a:moveTo>
                  <a:lnTo>
                    <a:pt x="0" y="73"/>
                  </a:lnTo>
                  <a:lnTo>
                    <a:pt x="0" y="0"/>
                  </a:lnTo>
                  <a:lnTo>
                    <a:pt x="15" y="30"/>
                  </a:lnTo>
                  <a:lnTo>
                    <a:pt x="34" y="176"/>
                  </a:lnTo>
                  <a:lnTo>
                    <a:pt x="15"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78" name="Freeform 541">
              <a:extLst>
                <a:ext uri="{FF2B5EF4-FFF2-40B4-BE49-F238E27FC236}">
                  <a16:creationId xmlns:a16="http://schemas.microsoft.com/office/drawing/2014/main" id="{EAC14F9C-3114-45B7-9D61-0093DBE90AAE}"/>
                </a:ext>
              </a:extLst>
            </p:cNvPr>
            <p:cNvSpPr/>
            <p:nvPr/>
          </p:nvSpPr>
          <p:spPr bwMode="auto">
            <a:xfrm>
              <a:off x="9137355" y="3300481"/>
              <a:ext cx="131246" cy="91041"/>
            </a:xfrm>
            <a:custGeom>
              <a:avLst/>
              <a:gdLst>
                <a:gd name="T0" fmla="*/ 120650 w 83"/>
                <a:gd name="T1" fmla="*/ 0 h 57"/>
                <a:gd name="T2" fmla="*/ 131762 w 83"/>
                <a:gd name="T3" fmla="*/ 22225 h 57"/>
                <a:gd name="T4" fmla="*/ 26987 w 83"/>
                <a:gd name="T5" fmla="*/ 80963 h 57"/>
                <a:gd name="T6" fmla="*/ 9525 w 83"/>
                <a:gd name="T7" fmla="*/ 90488 h 57"/>
                <a:gd name="T8" fmla="*/ 0 w 83"/>
                <a:gd name="T9" fmla="*/ 68263 h 57"/>
                <a:gd name="T10" fmla="*/ 120650 w 83"/>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76" y="0"/>
                  </a:moveTo>
                  <a:lnTo>
                    <a:pt x="83" y="14"/>
                  </a:lnTo>
                  <a:lnTo>
                    <a:pt x="17" y="51"/>
                  </a:lnTo>
                  <a:lnTo>
                    <a:pt x="6" y="57"/>
                  </a:lnTo>
                  <a:lnTo>
                    <a:pt x="0" y="43"/>
                  </a:lnTo>
                  <a:lnTo>
                    <a:pt x="76" y="0"/>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79" name="Freeform 542">
              <a:extLst>
                <a:ext uri="{FF2B5EF4-FFF2-40B4-BE49-F238E27FC236}">
                  <a16:creationId xmlns:a16="http://schemas.microsoft.com/office/drawing/2014/main" id="{E797E8F1-CA11-47B4-8F4C-2315669546CA}"/>
                </a:ext>
              </a:extLst>
            </p:cNvPr>
            <p:cNvSpPr>
              <a:spLocks/>
            </p:cNvSpPr>
            <p:nvPr/>
          </p:nvSpPr>
          <p:spPr bwMode="auto">
            <a:xfrm>
              <a:off x="9171225" y="3334356"/>
              <a:ext cx="203220" cy="353575"/>
            </a:xfrm>
            <a:custGeom>
              <a:avLst/>
              <a:gdLst>
                <a:gd name="T0" fmla="*/ 0 w 102"/>
                <a:gd name="T1" fmla="*/ 2147483646 h 178"/>
                <a:gd name="T2" fmla="*/ 2147483646 w 102"/>
                <a:gd name="T3" fmla="*/ 2147483646 h 178"/>
                <a:gd name="T4" fmla="*/ 2147483646 w 102"/>
                <a:gd name="T5" fmla="*/ 2147483646 h 178"/>
                <a:gd name="T6" fmla="*/ 2147483646 w 102"/>
                <a:gd name="T7" fmla="*/ 2147483646 h 178"/>
                <a:gd name="T8" fmla="*/ 2147483646 w 102"/>
                <a:gd name="T9" fmla="*/ 2147483646 h 178"/>
                <a:gd name="T10" fmla="*/ 2147483646 w 102"/>
                <a:gd name="T11" fmla="*/ 2147483646 h 178"/>
                <a:gd name="T12" fmla="*/ 2147483646 w 102"/>
                <a:gd name="T13" fmla="*/ 2147483646 h 178"/>
                <a:gd name="T14" fmla="*/ 2147483646 w 102"/>
                <a:gd name="T15" fmla="*/ 0 h 178"/>
                <a:gd name="T16" fmla="*/ 0 w 102"/>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 h="178">
                  <a:moveTo>
                    <a:pt x="0" y="23"/>
                  </a:moveTo>
                  <a:cubicBezTo>
                    <a:pt x="0" y="27"/>
                    <a:pt x="22" y="70"/>
                    <a:pt x="22" y="74"/>
                  </a:cubicBezTo>
                  <a:cubicBezTo>
                    <a:pt x="22" y="77"/>
                    <a:pt x="34" y="145"/>
                    <a:pt x="39" y="151"/>
                  </a:cubicBezTo>
                  <a:cubicBezTo>
                    <a:pt x="44" y="156"/>
                    <a:pt x="79" y="178"/>
                    <a:pt x="85" y="174"/>
                  </a:cubicBezTo>
                  <a:cubicBezTo>
                    <a:pt x="91" y="170"/>
                    <a:pt x="102" y="121"/>
                    <a:pt x="102" y="112"/>
                  </a:cubicBezTo>
                  <a:cubicBezTo>
                    <a:pt x="101" y="103"/>
                    <a:pt x="90" y="51"/>
                    <a:pt x="83" y="44"/>
                  </a:cubicBezTo>
                  <a:cubicBezTo>
                    <a:pt x="77" y="36"/>
                    <a:pt x="54" y="15"/>
                    <a:pt x="49" y="13"/>
                  </a:cubicBezTo>
                  <a:cubicBezTo>
                    <a:pt x="45" y="11"/>
                    <a:pt x="41" y="0"/>
                    <a:pt x="41" y="0"/>
                  </a:cubicBezTo>
                  <a:lnTo>
                    <a:pt x="0"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80" name="Freeform 543">
              <a:extLst>
                <a:ext uri="{FF2B5EF4-FFF2-40B4-BE49-F238E27FC236}">
                  <a16:creationId xmlns:a16="http://schemas.microsoft.com/office/drawing/2014/main" id="{FF563B78-D94F-4D09-9E4A-F6B6D2DB0D00}"/>
                </a:ext>
              </a:extLst>
            </p:cNvPr>
            <p:cNvSpPr>
              <a:spLocks/>
            </p:cNvSpPr>
            <p:nvPr/>
          </p:nvSpPr>
          <p:spPr bwMode="auto">
            <a:xfrm>
              <a:off x="9336340" y="2697077"/>
              <a:ext cx="243441" cy="302760"/>
            </a:xfrm>
            <a:custGeom>
              <a:avLst/>
              <a:gdLst>
                <a:gd name="T0" fmla="*/ 2147483646 w 122"/>
                <a:gd name="T1" fmla="*/ 2147483646 h 152"/>
                <a:gd name="T2" fmla="*/ 0 w 122"/>
                <a:gd name="T3" fmla="*/ 0 h 152"/>
                <a:gd name="T4" fmla="*/ 2147483646 w 122"/>
                <a:gd name="T5" fmla="*/ 2147483646 h 152"/>
                <a:gd name="T6" fmla="*/ 2147483646 w 122"/>
                <a:gd name="T7" fmla="*/ 0 h 152"/>
                <a:gd name="T8" fmla="*/ 2147483646 w 122"/>
                <a:gd name="T9" fmla="*/ 2147483646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21"/>
                  </a:moveTo>
                  <a:cubicBezTo>
                    <a:pt x="0" y="0"/>
                    <a:pt x="0" y="0"/>
                    <a:pt x="0" y="0"/>
                  </a:cubicBezTo>
                  <a:cubicBezTo>
                    <a:pt x="12" y="30"/>
                    <a:pt x="61" y="152"/>
                    <a:pt x="61" y="152"/>
                  </a:cubicBezTo>
                  <a:cubicBezTo>
                    <a:pt x="61" y="152"/>
                    <a:pt x="110" y="30"/>
                    <a:pt x="122"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81" name="Freeform 544">
              <a:extLst>
                <a:ext uri="{FF2B5EF4-FFF2-40B4-BE49-F238E27FC236}">
                  <a16:creationId xmlns:a16="http://schemas.microsoft.com/office/drawing/2014/main" id="{E7440317-6435-4ECA-BDA6-2E5CAFE62A67}"/>
                </a:ext>
              </a:extLst>
            </p:cNvPr>
            <p:cNvSpPr>
              <a:spLocks/>
            </p:cNvSpPr>
            <p:nvPr/>
          </p:nvSpPr>
          <p:spPr bwMode="auto">
            <a:xfrm>
              <a:off x="9171225" y="2407018"/>
              <a:ext cx="573673" cy="393801"/>
            </a:xfrm>
            <a:custGeom>
              <a:avLst/>
              <a:gdLst>
                <a:gd name="T0" fmla="*/ 2147483646 w 288"/>
                <a:gd name="T1" fmla="*/ 0 h 197"/>
                <a:gd name="T2" fmla="*/ 2147483646 w 288"/>
                <a:gd name="T3" fmla="*/ 0 h 197"/>
                <a:gd name="T4" fmla="*/ 2147483646 w 288"/>
                <a:gd name="T5" fmla="*/ 2147483646 h 197"/>
                <a:gd name="T6" fmla="*/ 2147483646 w 288"/>
                <a:gd name="T7" fmla="*/ 2147483646 h 197"/>
                <a:gd name="T8" fmla="*/ 2147483646 w 288"/>
                <a:gd name="T9" fmla="*/ 2147483646 h 197"/>
                <a:gd name="T10" fmla="*/ 2147483646 w 288"/>
                <a:gd name="T11" fmla="*/ 0 h 197"/>
                <a:gd name="T12" fmla="*/ 2147483646 w 288"/>
                <a:gd name="T13" fmla="*/ 0 h 197"/>
                <a:gd name="T14" fmla="*/ 2147483646 w 288"/>
                <a:gd name="T15" fmla="*/ 2147483646 h 197"/>
                <a:gd name="T16" fmla="*/ 2147483646 w 288"/>
                <a:gd name="T17" fmla="*/ 2147483646 h 197"/>
                <a:gd name="T18" fmla="*/ 2147483646 w 288"/>
                <a:gd name="T19" fmla="*/ 2147483646 h 197"/>
                <a:gd name="T20" fmla="*/ 2147483646 w 288"/>
                <a:gd name="T21" fmla="*/ 2147483646 h 197"/>
                <a:gd name="T22" fmla="*/ 2147483646 w 288"/>
                <a:gd name="T23" fmla="*/ 2147483646 h 197"/>
                <a:gd name="T24" fmla="*/ 2147483646 w 288"/>
                <a:gd name="T25" fmla="*/ 2147483646 h 197"/>
                <a:gd name="T26" fmla="*/ 2147483646 w 288"/>
                <a:gd name="T27" fmla="*/ 2147483646 h 197"/>
                <a:gd name="T28" fmla="*/ 2147483646 w 288"/>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0" y="0"/>
                  </a:moveTo>
                  <a:cubicBezTo>
                    <a:pt x="273" y="0"/>
                    <a:pt x="268" y="0"/>
                    <a:pt x="268" y="0"/>
                  </a:cubicBezTo>
                  <a:cubicBezTo>
                    <a:pt x="263" y="52"/>
                    <a:pt x="263" y="52"/>
                    <a:pt x="263" y="52"/>
                  </a:cubicBezTo>
                  <a:cubicBezTo>
                    <a:pt x="263" y="52"/>
                    <a:pt x="184" y="145"/>
                    <a:pt x="144" y="145"/>
                  </a:cubicBezTo>
                  <a:cubicBezTo>
                    <a:pt x="103" y="145"/>
                    <a:pt x="25" y="52"/>
                    <a:pt x="25" y="52"/>
                  </a:cubicBezTo>
                  <a:cubicBezTo>
                    <a:pt x="20" y="0"/>
                    <a:pt x="20" y="0"/>
                    <a:pt x="20" y="0"/>
                  </a:cubicBezTo>
                  <a:cubicBezTo>
                    <a:pt x="20" y="0"/>
                    <a:pt x="15" y="0"/>
                    <a:pt x="7" y="0"/>
                  </a:cubicBezTo>
                  <a:cubicBezTo>
                    <a:pt x="0" y="0"/>
                    <a:pt x="6" y="42"/>
                    <a:pt x="7" y="50"/>
                  </a:cubicBezTo>
                  <a:cubicBezTo>
                    <a:pt x="8" y="59"/>
                    <a:pt x="30" y="67"/>
                    <a:pt x="30" y="67"/>
                  </a:cubicBezTo>
                  <a:cubicBezTo>
                    <a:pt x="30" y="67"/>
                    <a:pt x="46" y="115"/>
                    <a:pt x="55" y="135"/>
                  </a:cubicBezTo>
                  <a:cubicBezTo>
                    <a:pt x="64" y="155"/>
                    <a:pt x="144" y="197"/>
                    <a:pt x="144" y="197"/>
                  </a:cubicBezTo>
                  <a:cubicBezTo>
                    <a:pt x="144" y="197"/>
                    <a:pt x="224" y="155"/>
                    <a:pt x="232" y="135"/>
                  </a:cubicBezTo>
                  <a:cubicBezTo>
                    <a:pt x="241" y="115"/>
                    <a:pt x="258" y="67"/>
                    <a:pt x="258" y="67"/>
                  </a:cubicBezTo>
                  <a:cubicBezTo>
                    <a:pt x="258" y="67"/>
                    <a:pt x="279" y="59"/>
                    <a:pt x="280" y="50"/>
                  </a:cubicBezTo>
                  <a:cubicBezTo>
                    <a:pt x="282" y="42"/>
                    <a:pt x="288" y="0"/>
                    <a:pt x="280"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82" name="Freeform 545">
              <a:extLst>
                <a:ext uri="{FF2B5EF4-FFF2-40B4-BE49-F238E27FC236}">
                  <a16:creationId xmlns:a16="http://schemas.microsoft.com/office/drawing/2014/main" id="{15D106A7-CD36-44C1-B9BA-723A43B77B97}"/>
                </a:ext>
              </a:extLst>
            </p:cNvPr>
            <p:cNvSpPr>
              <a:spLocks noChangeArrowheads="1"/>
            </p:cNvSpPr>
            <p:nvPr/>
          </p:nvSpPr>
          <p:spPr bwMode="auto">
            <a:xfrm>
              <a:off x="9211446" y="2131781"/>
              <a:ext cx="313297" cy="588584"/>
            </a:xfrm>
            <a:custGeom>
              <a:avLst/>
              <a:gdLst>
                <a:gd name="T0" fmla="*/ 81 w 158"/>
                <a:gd name="T1" fmla="*/ 268 h 296"/>
                <a:gd name="T2" fmla="*/ 81 w 158"/>
                <a:gd name="T3" fmla="*/ 268 h 296"/>
                <a:gd name="T4" fmla="*/ 5 w 158"/>
                <a:gd name="T5" fmla="*/ 191 h 296"/>
                <a:gd name="T6" fmla="*/ 0 w 158"/>
                <a:gd name="T7" fmla="*/ 139 h 296"/>
                <a:gd name="T8" fmla="*/ 12 w 158"/>
                <a:gd name="T9" fmla="*/ 41 h 296"/>
                <a:gd name="T10" fmla="*/ 124 w 158"/>
                <a:gd name="T11" fmla="*/ 0 h 296"/>
                <a:gd name="T12" fmla="*/ 124 w 158"/>
                <a:gd name="T13" fmla="*/ 268 h 296"/>
                <a:gd name="T14" fmla="*/ 158 w 158"/>
                <a:gd name="T15" fmla="*/ 296 h 296"/>
                <a:gd name="T16" fmla="*/ 81 w 158"/>
                <a:gd name="T17" fmla="*/ 26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296">
                  <a:moveTo>
                    <a:pt x="81" y="268"/>
                  </a:moveTo>
                  <a:cubicBezTo>
                    <a:pt x="81" y="268"/>
                    <a:pt x="81" y="268"/>
                    <a:pt x="81" y="268"/>
                  </a:cubicBezTo>
                  <a:cubicBezTo>
                    <a:pt x="39" y="241"/>
                    <a:pt x="5" y="191"/>
                    <a:pt x="5" y="191"/>
                  </a:cubicBezTo>
                  <a:cubicBezTo>
                    <a:pt x="0" y="139"/>
                    <a:pt x="0" y="139"/>
                    <a:pt x="0" y="139"/>
                  </a:cubicBezTo>
                  <a:cubicBezTo>
                    <a:pt x="0" y="139"/>
                    <a:pt x="1" y="72"/>
                    <a:pt x="12" y="41"/>
                  </a:cubicBezTo>
                  <a:cubicBezTo>
                    <a:pt x="24" y="11"/>
                    <a:pt x="117" y="0"/>
                    <a:pt x="124" y="0"/>
                  </a:cubicBezTo>
                  <a:cubicBezTo>
                    <a:pt x="124" y="268"/>
                    <a:pt x="124" y="268"/>
                    <a:pt x="124" y="268"/>
                  </a:cubicBezTo>
                  <a:cubicBezTo>
                    <a:pt x="124" y="280"/>
                    <a:pt x="158" y="296"/>
                    <a:pt x="158" y="296"/>
                  </a:cubicBezTo>
                  <a:cubicBezTo>
                    <a:pt x="115" y="292"/>
                    <a:pt x="84" y="269"/>
                    <a:pt x="81" y="268"/>
                  </a:cubicBezTo>
                  <a:close/>
                </a:path>
              </a:pathLst>
            </a:custGeom>
            <a:solidFill>
              <a:srgbClr val="6E3D1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83" name="Rectangle 546">
              <a:extLst>
                <a:ext uri="{FF2B5EF4-FFF2-40B4-BE49-F238E27FC236}">
                  <a16:creationId xmlns:a16="http://schemas.microsoft.com/office/drawing/2014/main" id="{E66709A7-B8C5-4D92-89A5-0EBF8B4427B2}"/>
                </a:ext>
              </a:extLst>
            </p:cNvPr>
            <p:cNvSpPr>
              <a:spLocks noChangeArrowheads="1"/>
            </p:cNvSpPr>
            <p:nvPr/>
          </p:nvSpPr>
          <p:spPr bwMode="auto">
            <a:xfrm>
              <a:off x="7733870" y="3351294"/>
              <a:ext cx="402205" cy="516599"/>
            </a:xfrm>
            <a:prstGeom prst="rect">
              <a:avLst/>
            </a:prstGeom>
            <a:solidFill>
              <a:srgbClr val="F7F8F8"/>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184" name="Freeform 547">
              <a:extLst>
                <a:ext uri="{FF2B5EF4-FFF2-40B4-BE49-F238E27FC236}">
                  <a16:creationId xmlns:a16="http://schemas.microsoft.com/office/drawing/2014/main" id="{D5D6EF64-6CFF-48CE-8F1D-804804FF1798}"/>
                </a:ext>
              </a:extLst>
            </p:cNvPr>
            <p:cNvSpPr>
              <a:spLocks noEditPoints="1" noChangeArrowheads="1"/>
            </p:cNvSpPr>
            <p:nvPr/>
          </p:nvSpPr>
          <p:spPr bwMode="auto">
            <a:xfrm>
              <a:off x="7712701" y="3302598"/>
              <a:ext cx="438192" cy="590701"/>
            </a:xfrm>
            <a:custGeom>
              <a:avLst/>
              <a:gdLst>
                <a:gd name="T0" fmla="*/ 20 w 220"/>
                <a:gd name="T1" fmla="*/ 294 h 296"/>
                <a:gd name="T2" fmla="*/ 36 w 220"/>
                <a:gd name="T3" fmla="*/ 294 h 296"/>
                <a:gd name="T4" fmla="*/ 36 w 220"/>
                <a:gd name="T5" fmla="*/ 296 h 296"/>
                <a:gd name="T6" fmla="*/ 59 w 220"/>
                <a:gd name="T7" fmla="*/ 296 h 296"/>
                <a:gd name="T8" fmla="*/ 59 w 220"/>
                <a:gd name="T9" fmla="*/ 294 h 296"/>
                <a:gd name="T10" fmla="*/ 201 w 220"/>
                <a:gd name="T11" fmla="*/ 294 h 296"/>
                <a:gd name="T12" fmla="*/ 220 w 220"/>
                <a:gd name="T13" fmla="*/ 272 h 296"/>
                <a:gd name="T14" fmla="*/ 220 w 220"/>
                <a:gd name="T15" fmla="*/ 22 h 296"/>
                <a:gd name="T16" fmla="*/ 201 w 220"/>
                <a:gd name="T17" fmla="*/ 0 h 296"/>
                <a:gd name="T18" fmla="*/ 20 w 220"/>
                <a:gd name="T19" fmla="*/ 0 h 296"/>
                <a:gd name="T20" fmla="*/ 0 w 220"/>
                <a:gd name="T21" fmla="*/ 22 h 296"/>
                <a:gd name="T22" fmla="*/ 0 w 220"/>
                <a:gd name="T23" fmla="*/ 272 h 296"/>
                <a:gd name="T24" fmla="*/ 20 w 220"/>
                <a:gd name="T25" fmla="*/ 294 h 296"/>
                <a:gd name="T26" fmla="*/ 16 w 220"/>
                <a:gd name="T27" fmla="*/ 27 h 296"/>
                <a:gd name="T28" fmla="*/ 205 w 220"/>
                <a:gd name="T29" fmla="*/ 27 h 296"/>
                <a:gd name="T30" fmla="*/ 205 w 220"/>
                <a:gd name="T31" fmla="*/ 275 h 296"/>
                <a:gd name="T32" fmla="*/ 16 w 220"/>
                <a:gd name="T33" fmla="*/ 275 h 296"/>
                <a:gd name="T34" fmla="*/ 16 w 220"/>
                <a:gd name="T35" fmla="*/ 2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0" h="296">
                  <a:moveTo>
                    <a:pt x="20" y="294"/>
                  </a:moveTo>
                  <a:cubicBezTo>
                    <a:pt x="36" y="294"/>
                    <a:pt x="36" y="294"/>
                    <a:pt x="36" y="294"/>
                  </a:cubicBezTo>
                  <a:cubicBezTo>
                    <a:pt x="36" y="296"/>
                    <a:pt x="36" y="296"/>
                    <a:pt x="36" y="296"/>
                  </a:cubicBezTo>
                  <a:cubicBezTo>
                    <a:pt x="59" y="296"/>
                    <a:pt x="59" y="296"/>
                    <a:pt x="59" y="296"/>
                  </a:cubicBezTo>
                  <a:cubicBezTo>
                    <a:pt x="59" y="294"/>
                    <a:pt x="59" y="294"/>
                    <a:pt x="59" y="294"/>
                  </a:cubicBezTo>
                  <a:cubicBezTo>
                    <a:pt x="201" y="294"/>
                    <a:pt x="201" y="294"/>
                    <a:pt x="201" y="294"/>
                  </a:cubicBezTo>
                  <a:cubicBezTo>
                    <a:pt x="211" y="294"/>
                    <a:pt x="220" y="284"/>
                    <a:pt x="220" y="272"/>
                  </a:cubicBezTo>
                  <a:cubicBezTo>
                    <a:pt x="220" y="22"/>
                    <a:pt x="220" y="22"/>
                    <a:pt x="220" y="22"/>
                  </a:cubicBezTo>
                  <a:cubicBezTo>
                    <a:pt x="220" y="10"/>
                    <a:pt x="211" y="0"/>
                    <a:pt x="201" y="0"/>
                  </a:cubicBezTo>
                  <a:cubicBezTo>
                    <a:pt x="20" y="0"/>
                    <a:pt x="20" y="0"/>
                    <a:pt x="20" y="0"/>
                  </a:cubicBezTo>
                  <a:cubicBezTo>
                    <a:pt x="9" y="0"/>
                    <a:pt x="0" y="10"/>
                    <a:pt x="0" y="22"/>
                  </a:cubicBezTo>
                  <a:cubicBezTo>
                    <a:pt x="0" y="272"/>
                    <a:pt x="0" y="272"/>
                    <a:pt x="0" y="272"/>
                  </a:cubicBezTo>
                  <a:cubicBezTo>
                    <a:pt x="0" y="284"/>
                    <a:pt x="9" y="294"/>
                    <a:pt x="20" y="294"/>
                  </a:cubicBezTo>
                  <a:close/>
                  <a:moveTo>
                    <a:pt x="16" y="27"/>
                  </a:moveTo>
                  <a:cubicBezTo>
                    <a:pt x="205" y="27"/>
                    <a:pt x="205" y="27"/>
                    <a:pt x="205" y="27"/>
                  </a:cubicBezTo>
                  <a:cubicBezTo>
                    <a:pt x="205" y="275"/>
                    <a:pt x="205" y="275"/>
                    <a:pt x="205" y="275"/>
                  </a:cubicBezTo>
                  <a:cubicBezTo>
                    <a:pt x="16" y="275"/>
                    <a:pt x="16" y="275"/>
                    <a:pt x="16" y="275"/>
                  </a:cubicBezTo>
                  <a:lnTo>
                    <a:pt x="16" y="27"/>
                  </a:lnTo>
                  <a:close/>
                </a:path>
              </a:pathLst>
            </a:custGeom>
            <a:solidFill>
              <a:srgbClr val="39353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85" name="Freeform 548">
              <a:extLst>
                <a:ext uri="{FF2B5EF4-FFF2-40B4-BE49-F238E27FC236}">
                  <a16:creationId xmlns:a16="http://schemas.microsoft.com/office/drawing/2014/main" id="{724839A0-11AC-46CB-808D-C4DE72907CE9}"/>
                </a:ext>
              </a:extLst>
            </p:cNvPr>
            <p:cNvSpPr/>
            <p:nvPr/>
          </p:nvSpPr>
          <p:spPr bwMode="auto">
            <a:xfrm>
              <a:off x="7767740" y="3791673"/>
              <a:ext cx="336582" cy="44462"/>
            </a:xfrm>
            <a:custGeom>
              <a:avLst/>
              <a:gdLst>
                <a:gd name="T0" fmla="*/ 7966 w 169"/>
                <a:gd name="T1" fmla="*/ 0 h 21"/>
                <a:gd name="T2" fmla="*/ 326593 w 169"/>
                <a:gd name="T3" fmla="*/ 0 h 21"/>
                <a:gd name="T4" fmla="*/ 336550 w 169"/>
                <a:gd name="T5" fmla="*/ 8164 h 21"/>
                <a:gd name="T6" fmla="*/ 336550 w 169"/>
                <a:gd name="T7" fmla="*/ 34699 h 21"/>
                <a:gd name="T8" fmla="*/ 326593 w 169"/>
                <a:gd name="T9" fmla="*/ 42863 h 21"/>
                <a:gd name="T10" fmla="*/ 7966 w 169"/>
                <a:gd name="T11" fmla="*/ 42863 h 21"/>
                <a:gd name="T12" fmla="*/ 0 w 169"/>
                <a:gd name="T13" fmla="*/ 34699 h 21"/>
                <a:gd name="T14" fmla="*/ 0 w 169"/>
                <a:gd name="T15" fmla="*/ 8164 h 21"/>
                <a:gd name="T16" fmla="*/ 7966 w 16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 h="21">
                  <a:moveTo>
                    <a:pt x="4" y="0"/>
                  </a:moveTo>
                  <a:cubicBezTo>
                    <a:pt x="164" y="0"/>
                    <a:pt x="164" y="0"/>
                    <a:pt x="164" y="0"/>
                  </a:cubicBezTo>
                  <a:cubicBezTo>
                    <a:pt x="167" y="0"/>
                    <a:pt x="169" y="2"/>
                    <a:pt x="169" y="4"/>
                  </a:cubicBezTo>
                  <a:cubicBezTo>
                    <a:pt x="169" y="17"/>
                    <a:pt x="169" y="17"/>
                    <a:pt x="169" y="17"/>
                  </a:cubicBezTo>
                  <a:cubicBezTo>
                    <a:pt x="169" y="19"/>
                    <a:pt x="167" y="21"/>
                    <a:pt x="164" y="21"/>
                  </a:cubicBezTo>
                  <a:cubicBezTo>
                    <a:pt x="4" y="21"/>
                    <a:pt x="4" y="21"/>
                    <a:pt x="4" y="21"/>
                  </a:cubicBezTo>
                  <a:cubicBezTo>
                    <a:pt x="2" y="21"/>
                    <a:pt x="0" y="19"/>
                    <a:pt x="0" y="17"/>
                  </a:cubicBezTo>
                  <a:cubicBezTo>
                    <a:pt x="0" y="4"/>
                    <a:pt x="0" y="4"/>
                    <a:pt x="0" y="4"/>
                  </a:cubicBezTo>
                  <a:cubicBezTo>
                    <a:pt x="0" y="2"/>
                    <a:pt x="2" y="0"/>
                    <a:pt x="4" y="0"/>
                  </a:cubicBezTo>
                  <a:close/>
                </a:path>
              </a:pathLst>
            </a:custGeom>
            <a:solidFill>
              <a:srgbClr val="2F506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86" name="Freeform 549">
              <a:extLst>
                <a:ext uri="{FF2B5EF4-FFF2-40B4-BE49-F238E27FC236}">
                  <a16:creationId xmlns:a16="http://schemas.microsoft.com/office/drawing/2014/main" id="{CDDB3388-00ED-4C05-82BB-44B633BD4F8C}"/>
                </a:ext>
              </a:extLst>
            </p:cNvPr>
            <p:cNvSpPr/>
            <p:nvPr/>
          </p:nvSpPr>
          <p:spPr bwMode="auto">
            <a:xfrm>
              <a:off x="7763506" y="3789557"/>
              <a:ext cx="342933" cy="48695"/>
            </a:xfrm>
            <a:custGeom>
              <a:avLst/>
              <a:gdLst>
                <a:gd name="T0" fmla="*/ 11948 w 173"/>
                <a:gd name="T1" fmla="*/ 3937 h 25"/>
                <a:gd name="T2" fmla="*/ 11948 w 173"/>
                <a:gd name="T3" fmla="*/ 7874 h 25"/>
                <a:gd name="T4" fmla="*/ 330548 w 173"/>
                <a:gd name="T5" fmla="*/ 7874 h 25"/>
                <a:gd name="T6" fmla="*/ 336522 w 173"/>
                <a:gd name="T7" fmla="*/ 11811 h 25"/>
                <a:gd name="T8" fmla="*/ 336522 w 173"/>
                <a:gd name="T9" fmla="*/ 37402 h 25"/>
                <a:gd name="T10" fmla="*/ 330548 w 173"/>
                <a:gd name="T11" fmla="*/ 41339 h 25"/>
                <a:gd name="T12" fmla="*/ 11948 w 173"/>
                <a:gd name="T13" fmla="*/ 41339 h 25"/>
                <a:gd name="T14" fmla="*/ 7965 w 173"/>
                <a:gd name="T15" fmla="*/ 37402 h 25"/>
                <a:gd name="T16" fmla="*/ 7965 w 173"/>
                <a:gd name="T17" fmla="*/ 11811 h 25"/>
                <a:gd name="T18" fmla="*/ 11948 w 173"/>
                <a:gd name="T19" fmla="*/ 7874 h 25"/>
                <a:gd name="T20" fmla="*/ 11948 w 173"/>
                <a:gd name="T21" fmla="*/ 3937 h 25"/>
                <a:gd name="T22" fmla="*/ 11948 w 173"/>
                <a:gd name="T23" fmla="*/ 0 h 25"/>
                <a:gd name="T24" fmla="*/ 0 w 173"/>
                <a:gd name="T25" fmla="*/ 11811 h 25"/>
                <a:gd name="T26" fmla="*/ 0 w 173"/>
                <a:gd name="T27" fmla="*/ 37402 h 25"/>
                <a:gd name="T28" fmla="*/ 11948 w 173"/>
                <a:gd name="T29" fmla="*/ 49213 h 25"/>
                <a:gd name="T30" fmla="*/ 330548 w 173"/>
                <a:gd name="T31" fmla="*/ 49213 h 25"/>
                <a:gd name="T32" fmla="*/ 344487 w 173"/>
                <a:gd name="T33" fmla="*/ 37402 h 25"/>
                <a:gd name="T34" fmla="*/ 344487 w 173"/>
                <a:gd name="T35" fmla="*/ 11811 h 25"/>
                <a:gd name="T36" fmla="*/ 330548 w 173"/>
                <a:gd name="T37" fmla="*/ 0 h 25"/>
                <a:gd name="T38" fmla="*/ 11948 w 173"/>
                <a:gd name="T39" fmla="*/ 0 h 25"/>
                <a:gd name="T40" fmla="*/ 11948 w 173"/>
                <a:gd name="T41" fmla="*/ 393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3" h="25">
                  <a:moveTo>
                    <a:pt x="6" y="2"/>
                  </a:moveTo>
                  <a:cubicBezTo>
                    <a:pt x="6" y="4"/>
                    <a:pt x="6" y="4"/>
                    <a:pt x="6" y="4"/>
                  </a:cubicBezTo>
                  <a:cubicBezTo>
                    <a:pt x="166" y="4"/>
                    <a:pt x="166" y="4"/>
                    <a:pt x="166" y="4"/>
                  </a:cubicBezTo>
                  <a:cubicBezTo>
                    <a:pt x="167" y="4"/>
                    <a:pt x="169" y="5"/>
                    <a:pt x="169" y="6"/>
                  </a:cubicBezTo>
                  <a:cubicBezTo>
                    <a:pt x="169" y="19"/>
                    <a:pt x="169" y="19"/>
                    <a:pt x="169" y="19"/>
                  </a:cubicBezTo>
                  <a:cubicBezTo>
                    <a:pt x="169" y="20"/>
                    <a:pt x="167" y="21"/>
                    <a:pt x="166" y="21"/>
                  </a:cubicBezTo>
                  <a:cubicBezTo>
                    <a:pt x="6" y="21"/>
                    <a:pt x="6" y="21"/>
                    <a:pt x="6" y="21"/>
                  </a:cubicBezTo>
                  <a:cubicBezTo>
                    <a:pt x="5" y="21"/>
                    <a:pt x="4" y="20"/>
                    <a:pt x="4" y="19"/>
                  </a:cubicBezTo>
                  <a:cubicBezTo>
                    <a:pt x="4" y="6"/>
                    <a:pt x="4" y="6"/>
                    <a:pt x="4" y="6"/>
                  </a:cubicBezTo>
                  <a:cubicBezTo>
                    <a:pt x="4" y="5"/>
                    <a:pt x="5" y="4"/>
                    <a:pt x="6" y="4"/>
                  </a:cubicBezTo>
                  <a:cubicBezTo>
                    <a:pt x="6" y="2"/>
                    <a:pt x="6" y="2"/>
                    <a:pt x="6" y="2"/>
                  </a:cubicBezTo>
                  <a:cubicBezTo>
                    <a:pt x="6" y="0"/>
                    <a:pt x="6" y="0"/>
                    <a:pt x="6" y="0"/>
                  </a:cubicBezTo>
                  <a:cubicBezTo>
                    <a:pt x="3" y="0"/>
                    <a:pt x="0" y="3"/>
                    <a:pt x="0" y="6"/>
                  </a:cubicBezTo>
                  <a:cubicBezTo>
                    <a:pt x="0" y="19"/>
                    <a:pt x="0" y="19"/>
                    <a:pt x="0" y="19"/>
                  </a:cubicBezTo>
                  <a:cubicBezTo>
                    <a:pt x="0" y="22"/>
                    <a:pt x="3" y="25"/>
                    <a:pt x="6" y="25"/>
                  </a:cubicBezTo>
                  <a:cubicBezTo>
                    <a:pt x="166" y="25"/>
                    <a:pt x="166" y="25"/>
                    <a:pt x="166" y="25"/>
                  </a:cubicBezTo>
                  <a:cubicBezTo>
                    <a:pt x="170" y="25"/>
                    <a:pt x="173" y="22"/>
                    <a:pt x="173" y="19"/>
                  </a:cubicBezTo>
                  <a:cubicBezTo>
                    <a:pt x="173" y="6"/>
                    <a:pt x="173" y="6"/>
                    <a:pt x="173" y="6"/>
                  </a:cubicBezTo>
                  <a:cubicBezTo>
                    <a:pt x="173" y="3"/>
                    <a:pt x="170" y="0"/>
                    <a:pt x="166" y="0"/>
                  </a:cubicBezTo>
                  <a:cubicBezTo>
                    <a:pt x="6" y="0"/>
                    <a:pt x="6" y="0"/>
                    <a:pt x="6" y="0"/>
                  </a:cubicBezTo>
                  <a:lnTo>
                    <a:pt x="6" y="2"/>
                  </a:lnTo>
                  <a:close/>
                </a:path>
              </a:pathLst>
            </a:custGeom>
            <a:solidFill>
              <a:srgbClr val="2F506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87" name="Freeform 550">
              <a:extLst>
                <a:ext uri="{FF2B5EF4-FFF2-40B4-BE49-F238E27FC236}">
                  <a16:creationId xmlns:a16="http://schemas.microsoft.com/office/drawing/2014/main" id="{FD6909CC-2542-4BD5-960E-A7EEBA352A2E}"/>
                </a:ext>
              </a:extLst>
            </p:cNvPr>
            <p:cNvSpPr/>
            <p:nvPr/>
          </p:nvSpPr>
          <p:spPr bwMode="auto">
            <a:xfrm>
              <a:off x="7767740" y="3376700"/>
              <a:ext cx="336582" cy="42344"/>
            </a:xfrm>
            <a:custGeom>
              <a:avLst/>
              <a:gdLst>
                <a:gd name="T0" fmla="*/ 7966 w 169"/>
                <a:gd name="T1" fmla="*/ 0 h 21"/>
                <a:gd name="T2" fmla="*/ 326593 w 169"/>
                <a:gd name="T3" fmla="*/ 0 h 21"/>
                <a:gd name="T4" fmla="*/ 336550 w 169"/>
                <a:gd name="T5" fmla="*/ 8164 h 21"/>
                <a:gd name="T6" fmla="*/ 336550 w 169"/>
                <a:gd name="T7" fmla="*/ 34699 h 21"/>
                <a:gd name="T8" fmla="*/ 326593 w 169"/>
                <a:gd name="T9" fmla="*/ 42863 h 21"/>
                <a:gd name="T10" fmla="*/ 7966 w 169"/>
                <a:gd name="T11" fmla="*/ 42863 h 21"/>
                <a:gd name="T12" fmla="*/ 0 w 169"/>
                <a:gd name="T13" fmla="*/ 34699 h 21"/>
                <a:gd name="T14" fmla="*/ 0 w 169"/>
                <a:gd name="T15" fmla="*/ 8164 h 21"/>
                <a:gd name="T16" fmla="*/ 7966 w 169"/>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9" h="21">
                  <a:moveTo>
                    <a:pt x="4" y="0"/>
                  </a:moveTo>
                  <a:cubicBezTo>
                    <a:pt x="164" y="0"/>
                    <a:pt x="164" y="0"/>
                    <a:pt x="164" y="0"/>
                  </a:cubicBezTo>
                  <a:cubicBezTo>
                    <a:pt x="167" y="0"/>
                    <a:pt x="169" y="2"/>
                    <a:pt x="169" y="4"/>
                  </a:cubicBezTo>
                  <a:cubicBezTo>
                    <a:pt x="169" y="17"/>
                    <a:pt x="169" y="17"/>
                    <a:pt x="169" y="17"/>
                  </a:cubicBezTo>
                  <a:cubicBezTo>
                    <a:pt x="169" y="19"/>
                    <a:pt x="167" y="21"/>
                    <a:pt x="164" y="21"/>
                  </a:cubicBezTo>
                  <a:cubicBezTo>
                    <a:pt x="4" y="21"/>
                    <a:pt x="4" y="21"/>
                    <a:pt x="4" y="21"/>
                  </a:cubicBezTo>
                  <a:cubicBezTo>
                    <a:pt x="2" y="21"/>
                    <a:pt x="0" y="19"/>
                    <a:pt x="0" y="17"/>
                  </a:cubicBezTo>
                  <a:cubicBezTo>
                    <a:pt x="0" y="4"/>
                    <a:pt x="0" y="4"/>
                    <a:pt x="0" y="4"/>
                  </a:cubicBezTo>
                  <a:cubicBezTo>
                    <a:pt x="0" y="2"/>
                    <a:pt x="2" y="0"/>
                    <a:pt x="4" y="0"/>
                  </a:cubicBezTo>
                  <a:close/>
                </a:path>
              </a:pathLst>
            </a:custGeom>
            <a:solidFill>
              <a:srgbClr val="D2D3D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88" name="Freeform 551">
              <a:extLst>
                <a:ext uri="{FF2B5EF4-FFF2-40B4-BE49-F238E27FC236}">
                  <a16:creationId xmlns:a16="http://schemas.microsoft.com/office/drawing/2014/main" id="{370055C5-319E-4CA5-9777-6435828E33D4}"/>
                </a:ext>
              </a:extLst>
            </p:cNvPr>
            <p:cNvSpPr/>
            <p:nvPr/>
          </p:nvSpPr>
          <p:spPr bwMode="auto">
            <a:xfrm>
              <a:off x="8053517" y="3736626"/>
              <a:ext cx="50805" cy="35993"/>
            </a:xfrm>
            <a:custGeom>
              <a:avLst/>
              <a:gdLst>
                <a:gd name="T0" fmla="*/ 4064 w 25"/>
                <a:gd name="T1" fmla="*/ 0 h 17"/>
                <a:gd name="T2" fmla="*/ 44704 w 25"/>
                <a:gd name="T3" fmla="*/ 0 h 17"/>
                <a:gd name="T4" fmla="*/ 50800 w 25"/>
                <a:gd name="T5" fmla="*/ 4109 h 17"/>
                <a:gd name="T6" fmla="*/ 50800 w 25"/>
                <a:gd name="T7" fmla="*/ 30816 h 17"/>
                <a:gd name="T8" fmla="*/ 44704 w 25"/>
                <a:gd name="T9" fmla="*/ 34925 h 17"/>
                <a:gd name="T10" fmla="*/ 4064 w 25"/>
                <a:gd name="T11" fmla="*/ 34925 h 17"/>
                <a:gd name="T12" fmla="*/ 0 w 25"/>
                <a:gd name="T13" fmla="*/ 30816 h 17"/>
                <a:gd name="T14" fmla="*/ 0 w 25"/>
                <a:gd name="T15" fmla="*/ 4109 h 17"/>
                <a:gd name="T16" fmla="*/ 4064 w 25"/>
                <a:gd name="T17" fmla="*/ 0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17">
                  <a:moveTo>
                    <a:pt x="2" y="0"/>
                  </a:moveTo>
                  <a:cubicBezTo>
                    <a:pt x="22" y="0"/>
                    <a:pt x="22" y="0"/>
                    <a:pt x="22" y="0"/>
                  </a:cubicBezTo>
                  <a:cubicBezTo>
                    <a:pt x="24" y="0"/>
                    <a:pt x="25" y="1"/>
                    <a:pt x="25" y="2"/>
                  </a:cubicBezTo>
                  <a:cubicBezTo>
                    <a:pt x="25" y="15"/>
                    <a:pt x="25" y="15"/>
                    <a:pt x="25" y="15"/>
                  </a:cubicBezTo>
                  <a:cubicBezTo>
                    <a:pt x="25" y="16"/>
                    <a:pt x="24" y="17"/>
                    <a:pt x="22" y="17"/>
                  </a:cubicBezTo>
                  <a:cubicBezTo>
                    <a:pt x="2" y="17"/>
                    <a:pt x="2" y="17"/>
                    <a:pt x="2" y="17"/>
                  </a:cubicBezTo>
                  <a:cubicBezTo>
                    <a:pt x="1" y="17"/>
                    <a:pt x="0" y="16"/>
                    <a:pt x="0" y="15"/>
                  </a:cubicBezTo>
                  <a:cubicBezTo>
                    <a:pt x="0" y="2"/>
                    <a:pt x="0" y="2"/>
                    <a:pt x="0" y="2"/>
                  </a:cubicBezTo>
                  <a:cubicBezTo>
                    <a:pt x="0" y="1"/>
                    <a:pt x="1" y="0"/>
                    <a:pt x="2" y="0"/>
                  </a:cubicBezTo>
                  <a:close/>
                </a:path>
              </a:pathLst>
            </a:custGeom>
            <a:solidFill>
              <a:srgbClr val="D2D3D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89" name="Freeform 552">
              <a:extLst>
                <a:ext uri="{FF2B5EF4-FFF2-40B4-BE49-F238E27FC236}">
                  <a16:creationId xmlns:a16="http://schemas.microsoft.com/office/drawing/2014/main" id="{4C75CB53-3CCD-45B0-9816-BC550A6FF66B}"/>
                </a:ext>
              </a:extLst>
            </p:cNvPr>
            <p:cNvSpPr/>
            <p:nvPr/>
          </p:nvSpPr>
          <p:spPr bwMode="auto">
            <a:xfrm>
              <a:off x="7769856" y="3766267"/>
              <a:ext cx="61390" cy="6352"/>
            </a:xfrm>
            <a:custGeom>
              <a:avLst/>
              <a:gdLst>
                <a:gd name="T0" fmla="*/ 4022 w 30"/>
                <a:gd name="T1" fmla="*/ 0 h 3"/>
                <a:gd name="T2" fmla="*/ 56303 w 30"/>
                <a:gd name="T3" fmla="*/ 0 h 3"/>
                <a:gd name="T4" fmla="*/ 60325 w 30"/>
                <a:gd name="T5" fmla="*/ 4233 h 3"/>
                <a:gd name="T6" fmla="*/ 56303 w 30"/>
                <a:gd name="T7" fmla="*/ 6350 h 3"/>
                <a:gd name="T8" fmla="*/ 4022 w 30"/>
                <a:gd name="T9" fmla="*/ 6350 h 3"/>
                <a:gd name="T10" fmla="*/ 0 w 30"/>
                <a:gd name="T11" fmla="*/ 4233 h 3"/>
                <a:gd name="T12" fmla="*/ 4022 w 3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
                  <a:moveTo>
                    <a:pt x="2" y="0"/>
                  </a:moveTo>
                  <a:cubicBezTo>
                    <a:pt x="28" y="0"/>
                    <a:pt x="28" y="0"/>
                    <a:pt x="28" y="0"/>
                  </a:cubicBezTo>
                  <a:cubicBezTo>
                    <a:pt x="29" y="0"/>
                    <a:pt x="30" y="1"/>
                    <a:pt x="30" y="2"/>
                  </a:cubicBezTo>
                  <a:cubicBezTo>
                    <a:pt x="30" y="2"/>
                    <a:pt x="29" y="3"/>
                    <a:pt x="28" y="3"/>
                  </a:cubicBezTo>
                  <a:cubicBezTo>
                    <a:pt x="2" y="3"/>
                    <a:pt x="2" y="3"/>
                    <a:pt x="2" y="3"/>
                  </a:cubicBezTo>
                  <a:cubicBezTo>
                    <a:pt x="1" y="3"/>
                    <a:pt x="0" y="2"/>
                    <a:pt x="0" y="2"/>
                  </a:cubicBezTo>
                  <a:cubicBezTo>
                    <a:pt x="0" y="1"/>
                    <a:pt x="1" y="0"/>
                    <a:pt x="2" y="0"/>
                  </a:cubicBezTo>
                  <a:close/>
                </a:path>
              </a:pathLst>
            </a:custGeom>
            <a:solidFill>
              <a:srgbClr val="D2D3D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90" name="Freeform 553">
              <a:extLst>
                <a:ext uri="{FF2B5EF4-FFF2-40B4-BE49-F238E27FC236}">
                  <a16:creationId xmlns:a16="http://schemas.microsoft.com/office/drawing/2014/main" id="{5CB3333F-3A66-486A-AFAF-5B4158004CA7}"/>
                </a:ext>
              </a:extLst>
            </p:cNvPr>
            <p:cNvSpPr/>
            <p:nvPr/>
          </p:nvSpPr>
          <p:spPr bwMode="auto">
            <a:xfrm>
              <a:off x="7769856" y="3751447"/>
              <a:ext cx="61390" cy="6351"/>
            </a:xfrm>
            <a:custGeom>
              <a:avLst/>
              <a:gdLst>
                <a:gd name="T0" fmla="*/ 4022 w 30"/>
                <a:gd name="T1" fmla="*/ 0 h 3"/>
                <a:gd name="T2" fmla="*/ 56303 w 30"/>
                <a:gd name="T3" fmla="*/ 0 h 3"/>
                <a:gd name="T4" fmla="*/ 60325 w 30"/>
                <a:gd name="T5" fmla="*/ 4233 h 3"/>
                <a:gd name="T6" fmla="*/ 56303 w 30"/>
                <a:gd name="T7" fmla="*/ 6350 h 3"/>
                <a:gd name="T8" fmla="*/ 4022 w 30"/>
                <a:gd name="T9" fmla="*/ 6350 h 3"/>
                <a:gd name="T10" fmla="*/ 0 w 30"/>
                <a:gd name="T11" fmla="*/ 4233 h 3"/>
                <a:gd name="T12" fmla="*/ 4022 w 30"/>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3">
                  <a:moveTo>
                    <a:pt x="2" y="0"/>
                  </a:moveTo>
                  <a:cubicBezTo>
                    <a:pt x="28" y="0"/>
                    <a:pt x="28" y="0"/>
                    <a:pt x="28" y="0"/>
                  </a:cubicBezTo>
                  <a:cubicBezTo>
                    <a:pt x="29" y="0"/>
                    <a:pt x="30" y="1"/>
                    <a:pt x="30" y="2"/>
                  </a:cubicBezTo>
                  <a:cubicBezTo>
                    <a:pt x="30" y="2"/>
                    <a:pt x="29" y="3"/>
                    <a:pt x="28" y="3"/>
                  </a:cubicBezTo>
                  <a:cubicBezTo>
                    <a:pt x="2" y="3"/>
                    <a:pt x="2" y="3"/>
                    <a:pt x="2" y="3"/>
                  </a:cubicBezTo>
                  <a:cubicBezTo>
                    <a:pt x="1" y="3"/>
                    <a:pt x="0" y="2"/>
                    <a:pt x="0" y="2"/>
                  </a:cubicBezTo>
                  <a:cubicBezTo>
                    <a:pt x="0" y="1"/>
                    <a:pt x="1" y="0"/>
                    <a:pt x="2" y="0"/>
                  </a:cubicBezTo>
                  <a:close/>
                </a:path>
              </a:pathLst>
            </a:custGeom>
            <a:solidFill>
              <a:srgbClr val="D2D3D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91" name="Freeform 554">
              <a:extLst>
                <a:ext uri="{FF2B5EF4-FFF2-40B4-BE49-F238E27FC236}">
                  <a16:creationId xmlns:a16="http://schemas.microsoft.com/office/drawing/2014/main" id="{CAE470AA-7C83-4435-844F-D7938EBC085B}"/>
                </a:ext>
              </a:extLst>
            </p:cNvPr>
            <p:cNvSpPr>
              <a:spLocks noChangeArrowheads="1"/>
            </p:cNvSpPr>
            <p:nvPr/>
          </p:nvSpPr>
          <p:spPr bwMode="auto">
            <a:xfrm>
              <a:off x="7932856" y="2428190"/>
              <a:ext cx="508049" cy="950628"/>
            </a:xfrm>
            <a:custGeom>
              <a:avLst/>
              <a:gdLst>
                <a:gd name="T0" fmla="*/ 0 w 255"/>
                <a:gd name="T1" fmla="*/ 291 h 477"/>
                <a:gd name="T2" fmla="*/ 156 w 255"/>
                <a:gd name="T3" fmla="*/ 291 h 477"/>
                <a:gd name="T4" fmla="*/ 97 w 255"/>
                <a:gd name="T5" fmla="*/ 440 h 477"/>
                <a:gd name="T6" fmla="*/ 163 w 255"/>
                <a:gd name="T7" fmla="*/ 477 h 477"/>
                <a:gd name="T8" fmla="*/ 252 w 255"/>
                <a:gd name="T9" fmla="*/ 298 h 477"/>
                <a:gd name="T10" fmla="*/ 248 w 255"/>
                <a:gd name="T11" fmla="*/ 127 h 477"/>
                <a:gd name="T12" fmla="*/ 159 w 255"/>
                <a:gd name="T13" fmla="*/ 3 h 477"/>
                <a:gd name="T14" fmla="*/ 140 w 255"/>
                <a:gd name="T15" fmla="*/ 3 h 477"/>
                <a:gd name="T16" fmla="*/ 52 w 255"/>
                <a:gd name="T17" fmla="*/ 161 h 477"/>
                <a:gd name="T18" fmla="*/ 0 w 255"/>
                <a:gd name="T19" fmla="*/ 29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7">
                  <a:moveTo>
                    <a:pt x="0" y="291"/>
                  </a:moveTo>
                  <a:cubicBezTo>
                    <a:pt x="156" y="291"/>
                    <a:pt x="156" y="291"/>
                    <a:pt x="156" y="291"/>
                  </a:cubicBezTo>
                  <a:cubicBezTo>
                    <a:pt x="156" y="291"/>
                    <a:pt x="100" y="439"/>
                    <a:pt x="97" y="440"/>
                  </a:cubicBezTo>
                  <a:cubicBezTo>
                    <a:pt x="163" y="477"/>
                    <a:pt x="163" y="477"/>
                    <a:pt x="163" y="477"/>
                  </a:cubicBezTo>
                  <a:cubicBezTo>
                    <a:pt x="163" y="477"/>
                    <a:pt x="249" y="306"/>
                    <a:pt x="252" y="298"/>
                  </a:cubicBezTo>
                  <a:cubicBezTo>
                    <a:pt x="254" y="291"/>
                    <a:pt x="255" y="139"/>
                    <a:pt x="248" y="127"/>
                  </a:cubicBezTo>
                  <a:cubicBezTo>
                    <a:pt x="241" y="114"/>
                    <a:pt x="168" y="5"/>
                    <a:pt x="159" y="3"/>
                  </a:cubicBezTo>
                  <a:cubicBezTo>
                    <a:pt x="149" y="0"/>
                    <a:pt x="140" y="3"/>
                    <a:pt x="140" y="3"/>
                  </a:cubicBezTo>
                  <a:cubicBezTo>
                    <a:pt x="52" y="161"/>
                    <a:pt x="52" y="161"/>
                    <a:pt x="52" y="161"/>
                  </a:cubicBezTo>
                  <a:lnTo>
                    <a:pt x="0" y="291"/>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92" name="Freeform 555">
              <a:extLst>
                <a:ext uri="{FF2B5EF4-FFF2-40B4-BE49-F238E27FC236}">
                  <a16:creationId xmlns:a16="http://schemas.microsoft.com/office/drawing/2014/main" id="{793A3379-B57F-4ECD-8DA3-8041C5B87CE1}"/>
                </a:ext>
              </a:extLst>
            </p:cNvPr>
            <p:cNvSpPr>
              <a:spLocks/>
            </p:cNvSpPr>
            <p:nvPr/>
          </p:nvSpPr>
          <p:spPr bwMode="auto">
            <a:xfrm>
              <a:off x="8239801" y="2697077"/>
              <a:ext cx="44455" cy="160908"/>
            </a:xfrm>
            <a:custGeom>
              <a:avLst/>
              <a:gdLst>
                <a:gd name="T0" fmla="*/ 2147483646 w 22"/>
                <a:gd name="T1" fmla="*/ 0 h 80"/>
                <a:gd name="T2" fmla="*/ 0 w 22"/>
                <a:gd name="T3" fmla="*/ 2147483646 h 80"/>
                <a:gd name="T4" fmla="*/ 0 w 22"/>
                <a:gd name="T5" fmla="*/ 2147483646 h 80"/>
                <a:gd name="T6" fmla="*/ 2147483646 w 22"/>
                <a:gd name="T7" fmla="*/ 2147483646 h 80"/>
                <a:gd name="T8" fmla="*/ 2147483646 w 22"/>
                <a:gd name="T9" fmla="*/ 2147483646 h 80"/>
                <a:gd name="T10" fmla="*/ 2147483646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0"/>
                  </a:moveTo>
                  <a:cubicBezTo>
                    <a:pt x="0" y="48"/>
                    <a:pt x="0" y="48"/>
                    <a:pt x="0" y="48"/>
                  </a:cubicBezTo>
                  <a:cubicBezTo>
                    <a:pt x="0" y="63"/>
                    <a:pt x="0" y="63"/>
                    <a:pt x="0" y="63"/>
                  </a:cubicBezTo>
                  <a:cubicBezTo>
                    <a:pt x="0" y="63"/>
                    <a:pt x="6" y="25"/>
                    <a:pt x="9" y="32"/>
                  </a:cubicBezTo>
                  <a:cubicBezTo>
                    <a:pt x="11" y="38"/>
                    <a:pt x="14" y="80"/>
                    <a:pt x="14" y="80"/>
                  </a:cubicBezTo>
                  <a:cubicBezTo>
                    <a:pt x="14" y="80"/>
                    <a:pt x="22" y="24"/>
                    <a:pt x="9"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93" name="Freeform 556">
              <a:extLst>
                <a:ext uri="{FF2B5EF4-FFF2-40B4-BE49-F238E27FC236}">
                  <a16:creationId xmlns:a16="http://schemas.microsoft.com/office/drawing/2014/main" id="{4A9F4378-89EA-4BCD-BAE8-699159297298}"/>
                </a:ext>
              </a:extLst>
            </p:cNvPr>
            <p:cNvSpPr>
              <a:spLocks/>
            </p:cNvSpPr>
            <p:nvPr/>
          </p:nvSpPr>
          <p:spPr bwMode="auto">
            <a:xfrm>
              <a:off x="8212283" y="2728834"/>
              <a:ext cx="55039" cy="279472"/>
            </a:xfrm>
            <a:custGeom>
              <a:avLst/>
              <a:gdLst>
                <a:gd name="T0" fmla="*/ 2147483646 w 35"/>
                <a:gd name="T1" fmla="*/ 2147483646 h 176"/>
                <a:gd name="T2" fmla="*/ 2147483646 w 35"/>
                <a:gd name="T3" fmla="*/ 2147483646 h 176"/>
                <a:gd name="T4" fmla="*/ 2147483646 w 35"/>
                <a:gd name="T5" fmla="*/ 0 h 176"/>
                <a:gd name="T6" fmla="*/ 2147483646 w 35"/>
                <a:gd name="T7" fmla="*/ 2147483646 h 176"/>
                <a:gd name="T8" fmla="*/ 0 w 35"/>
                <a:gd name="T9" fmla="*/ 2147483646 h 176"/>
                <a:gd name="T10" fmla="*/ 2147483646 w 35"/>
                <a:gd name="T11" fmla="*/ 2147483646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5" h="176">
                  <a:moveTo>
                    <a:pt x="20" y="176"/>
                  </a:moveTo>
                  <a:lnTo>
                    <a:pt x="35" y="73"/>
                  </a:lnTo>
                  <a:lnTo>
                    <a:pt x="35"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94" name="Freeform 557">
              <a:extLst>
                <a:ext uri="{FF2B5EF4-FFF2-40B4-BE49-F238E27FC236}">
                  <a16:creationId xmlns:a16="http://schemas.microsoft.com/office/drawing/2014/main" id="{F487076A-E8A3-4FC5-BD63-3AE6FDCE948F}"/>
                </a:ext>
              </a:extLst>
            </p:cNvPr>
            <p:cNvSpPr/>
            <p:nvPr/>
          </p:nvSpPr>
          <p:spPr bwMode="auto">
            <a:xfrm>
              <a:off x="8121257" y="3308949"/>
              <a:ext cx="131246" cy="88923"/>
            </a:xfrm>
            <a:custGeom>
              <a:avLst/>
              <a:gdLst>
                <a:gd name="T0" fmla="*/ 7937 w 83"/>
                <a:gd name="T1" fmla="*/ 0 h 57"/>
                <a:gd name="T2" fmla="*/ 0 w 83"/>
                <a:gd name="T3" fmla="*/ 22225 h 57"/>
                <a:gd name="T4" fmla="*/ 103187 w 83"/>
                <a:gd name="T5" fmla="*/ 80963 h 57"/>
                <a:gd name="T6" fmla="*/ 122237 w 83"/>
                <a:gd name="T7" fmla="*/ 90488 h 57"/>
                <a:gd name="T8" fmla="*/ 131762 w 83"/>
                <a:gd name="T9" fmla="*/ 68263 h 57"/>
                <a:gd name="T10" fmla="*/ 7937 w 83"/>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3" h="57">
                  <a:moveTo>
                    <a:pt x="5" y="0"/>
                  </a:moveTo>
                  <a:lnTo>
                    <a:pt x="0" y="14"/>
                  </a:lnTo>
                  <a:lnTo>
                    <a:pt x="65" y="51"/>
                  </a:lnTo>
                  <a:lnTo>
                    <a:pt x="77" y="57"/>
                  </a:lnTo>
                  <a:lnTo>
                    <a:pt x="83" y="43"/>
                  </a:lnTo>
                  <a:lnTo>
                    <a:pt x="5" y="0"/>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195" name="Freeform 558">
              <a:extLst>
                <a:ext uri="{FF2B5EF4-FFF2-40B4-BE49-F238E27FC236}">
                  <a16:creationId xmlns:a16="http://schemas.microsoft.com/office/drawing/2014/main" id="{652B276F-B912-41C8-AADF-041696890E66}"/>
                </a:ext>
              </a:extLst>
            </p:cNvPr>
            <p:cNvSpPr>
              <a:spLocks/>
            </p:cNvSpPr>
            <p:nvPr/>
          </p:nvSpPr>
          <p:spPr bwMode="auto">
            <a:xfrm>
              <a:off x="8013297" y="3340708"/>
              <a:ext cx="207453" cy="355691"/>
            </a:xfrm>
            <a:custGeom>
              <a:avLst/>
              <a:gdLst>
                <a:gd name="T0" fmla="*/ 2147483646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0 h 178"/>
                <a:gd name="T16" fmla="*/ 2147483646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2"/>
                  </a:moveTo>
                  <a:cubicBezTo>
                    <a:pt x="102" y="27"/>
                    <a:pt x="81" y="70"/>
                    <a:pt x="81" y="74"/>
                  </a:cubicBezTo>
                  <a:cubicBezTo>
                    <a:pt x="81" y="77"/>
                    <a:pt x="69" y="145"/>
                    <a:pt x="64" y="150"/>
                  </a:cubicBezTo>
                  <a:cubicBezTo>
                    <a:pt x="59" y="155"/>
                    <a:pt x="24" y="178"/>
                    <a:pt x="18" y="174"/>
                  </a:cubicBezTo>
                  <a:cubicBezTo>
                    <a:pt x="12" y="169"/>
                    <a:pt x="0" y="121"/>
                    <a:pt x="1" y="112"/>
                  </a:cubicBezTo>
                  <a:cubicBezTo>
                    <a:pt x="2" y="103"/>
                    <a:pt x="13" y="51"/>
                    <a:pt x="19" y="44"/>
                  </a:cubicBezTo>
                  <a:cubicBezTo>
                    <a:pt x="26" y="36"/>
                    <a:pt x="49" y="15"/>
                    <a:pt x="54" y="13"/>
                  </a:cubicBezTo>
                  <a:cubicBezTo>
                    <a:pt x="58" y="11"/>
                    <a:pt x="62" y="0"/>
                    <a:pt x="62" y="0"/>
                  </a:cubicBezTo>
                  <a:lnTo>
                    <a:pt x="103" y="22"/>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96" name="Freeform 559">
              <a:extLst>
                <a:ext uri="{FF2B5EF4-FFF2-40B4-BE49-F238E27FC236}">
                  <a16:creationId xmlns:a16="http://schemas.microsoft.com/office/drawing/2014/main" id="{85331BF4-ED5C-4E70-86C7-200C9BACD0D9}"/>
                </a:ext>
              </a:extLst>
            </p:cNvPr>
            <p:cNvSpPr>
              <a:spLocks noChangeArrowheads="1"/>
            </p:cNvSpPr>
            <p:nvPr/>
          </p:nvSpPr>
          <p:spPr bwMode="auto">
            <a:xfrm>
              <a:off x="7932856" y="2138133"/>
              <a:ext cx="245557" cy="567412"/>
            </a:xfrm>
            <a:custGeom>
              <a:avLst/>
              <a:gdLst>
                <a:gd name="T0" fmla="*/ 0 w 124"/>
                <a:gd name="T1" fmla="*/ 0 h 285"/>
                <a:gd name="T2" fmla="*/ 111 w 124"/>
                <a:gd name="T3" fmla="*/ 42 h 285"/>
                <a:gd name="T4" fmla="*/ 124 w 124"/>
                <a:gd name="T5" fmla="*/ 140 h 285"/>
                <a:gd name="T6" fmla="*/ 119 w 124"/>
                <a:gd name="T7" fmla="*/ 192 h 285"/>
                <a:gd name="T8" fmla="*/ 0 w 124"/>
                <a:gd name="T9" fmla="*/ 285 h 285"/>
                <a:gd name="T10" fmla="*/ 0 w 124"/>
                <a:gd name="T11" fmla="*/ 0 h 285"/>
              </a:gdLst>
              <a:ahLst/>
              <a:cxnLst>
                <a:cxn ang="0">
                  <a:pos x="T0" y="T1"/>
                </a:cxn>
                <a:cxn ang="0">
                  <a:pos x="T2" y="T3"/>
                </a:cxn>
                <a:cxn ang="0">
                  <a:pos x="T4" y="T5"/>
                </a:cxn>
                <a:cxn ang="0">
                  <a:pos x="T6" y="T7"/>
                </a:cxn>
                <a:cxn ang="0">
                  <a:pos x="T8" y="T9"/>
                </a:cxn>
                <a:cxn ang="0">
                  <a:pos x="T10" y="T11"/>
                </a:cxn>
              </a:cxnLst>
              <a:rect l="0" t="0" r="r" b="b"/>
              <a:pathLst>
                <a:path w="124" h="285">
                  <a:moveTo>
                    <a:pt x="0" y="0"/>
                  </a:moveTo>
                  <a:cubicBezTo>
                    <a:pt x="6" y="0"/>
                    <a:pt x="100" y="12"/>
                    <a:pt x="111" y="42"/>
                  </a:cubicBezTo>
                  <a:cubicBezTo>
                    <a:pt x="123" y="73"/>
                    <a:pt x="124" y="140"/>
                    <a:pt x="124" y="140"/>
                  </a:cubicBezTo>
                  <a:cubicBezTo>
                    <a:pt x="119" y="192"/>
                    <a:pt x="119" y="192"/>
                    <a:pt x="119" y="192"/>
                  </a:cubicBezTo>
                  <a:cubicBezTo>
                    <a:pt x="119" y="192"/>
                    <a:pt x="60" y="279"/>
                    <a:pt x="0" y="285"/>
                  </a:cubicBezTo>
                  <a:lnTo>
                    <a:pt x="0" y="0"/>
                  </a:lnTo>
                  <a:close/>
                </a:path>
              </a:pathLst>
            </a:custGeom>
            <a:solidFill>
              <a:srgbClr val="7D5C2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97" name="Freeform 560">
              <a:extLst>
                <a:ext uri="{FF2B5EF4-FFF2-40B4-BE49-F238E27FC236}">
                  <a16:creationId xmlns:a16="http://schemas.microsoft.com/office/drawing/2014/main" id="{8852428D-4968-4FEB-AE42-B123FDB77525}"/>
                </a:ext>
              </a:extLst>
            </p:cNvPr>
            <p:cNvSpPr>
              <a:spLocks noChangeArrowheads="1"/>
            </p:cNvSpPr>
            <p:nvPr/>
          </p:nvSpPr>
          <p:spPr bwMode="auto">
            <a:xfrm>
              <a:off x="7424807" y="2428190"/>
              <a:ext cx="508049" cy="950628"/>
            </a:xfrm>
            <a:custGeom>
              <a:avLst/>
              <a:gdLst>
                <a:gd name="T0" fmla="*/ 255 w 255"/>
                <a:gd name="T1" fmla="*/ 291 h 477"/>
                <a:gd name="T2" fmla="*/ 99 w 255"/>
                <a:gd name="T3" fmla="*/ 291 h 477"/>
                <a:gd name="T4" fmla="*/ 158 w 255"/>
                <a:gd name="T5" fmla="*/ 440 h 477"/>
                <a:gd name="T6" fmla="*/ 92 w 255"/>
                <a:gd name="T7" fmla="*/ 477 h 477"/>
                <a:gd name="T8" fmla="*/ 3 w 255"/>
                <a:gd name="T9" fmla="*/ 298 h 477"/>
                <a:gd name="T10" fmla="*/ 7 w 255"/>
                <a:gd name="T11" fmla="*/ 127 h 477"/>
                <a:gd name="T12" fmla="*/ 96 w 255"/>
                <a:gd name="T13" fmla="*/ 3 h 477"/>
                <a:gd name="T14" fmla="*/ 115 w 255"/>
                <a:gd name="T15" fmla="*/ 3 h 477"/>
                <a:gd name="T16" fmla="*/ 203 w 255"/>
                <a:gd name="T17" fmla="*/ 161 h 477"/>
                <a:gd name="T18" fmla="*/ 255 w 255"/>
                <a:gd name="T19" fmla="*/ 29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7">
                  <a:moveTo>
                    <a:pt x="255" y="291"/>
                  </a:moveTo>
                  <a:cubicBezTo>
                    <a:pt x="99" y="291"/>
                    <a:pt x="99" y="291"/>
                    <a:pt x="99" y="291"/>
                  </a:cubicBezTo>
                  <a:cubicBezTo>
                    <a:pt x="99" y="291"/>
                    <a:pt x="155" y="439"/>
                    <a:pt x="158" y="440"/>
                  </a:cubicBezTo>
                  <a:cubicBezTo>
                    <a:pt x="92" y="477"/>
                    <a:pt x="92" y="477"/>
                    <a:pt x="92" y="477"/>
                  </a:cubicBezTo>
                  <a:cubicBezTo>
                    <a:pt x="92" y="477"/>
                    <a:pt x="6" y="306"/>
                    <a:pt x="3" y="298"/>
                  </a:cubicBezTo>
                  <a:cubicBezTo>
                    <a:pt x="1" y="291"/>
                    <a:pt x="0" y="139"/>
                    <a:pt x="7" y="127"/>
                  </a:cubicBezTo>
                  <a:cubicBezTo>
                    <a:pt x="14" y="114"/>
                    <a:pt x="87" y="5"/>
                    <a:pt x="96" y="3"/>
                  </a:cubicBezTo>
                  <a:cubicBezTo>
                    <a:pt x="106" y="0"/>
                    <a:pt x="115" y="3"/>
                    <a:pt x="115" y="3"/>
                  </a:cubicBezTo>
                  <a:cubicBezTo>
                    <a:pt x="203" y="161"/>
                    <a:pt x="203" y="161"/>
                    <a:pt x="203" y="161"/>
                  </a:cubicBezTo>
                  <a:lnTo>
                    <a:pt x="255" y="291"/>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198" name="Freeform 561">
              <a:extLst>
                <a:ext uri="{FF2B5EF4-FFF2-40B4-BE49-F238E27FC236}">
                  <a16:creationId xmlns:a16="http://schemas.microsoft.com/office/drawing/2014/main" id="{65DC50FB-E175-4473-A0AD-35D3491BE1FC}"/>
                </a:ext>
              </a:extLst>
            </p:cNvPr>
            <p:cNvSpPr>
              <a:spLocks/>
            </p:cNvSpPr>
            <p:nvPr/>
          </p:nvSpPr>
          <p:spPr bwMode="auto">
            <a:xfrm>
              <a:off x="7583571" y="2697077"/>
              <a:ext cx="42337" cy="160908"/>
            </a:xfrm>
            <a:custGeom>
              <a:avLst/>
              <a:gdLst>
                <a:gd name="T0" fmla="*/ 2147483646 w 21"/>
                <a:gd name="T1" fmla="*/ 0 h 80"/>
                <a:gd name="T2" fmla="*/ 2147483646 w 21"/>
                <a:gd name="T3" fmla="*/ 2147483646 h 80"/>
                <a:gd name="T4" fmla="*/ 2147483646 w 21"/>
                <a:gd name="T5" fmla="*/ 2147483646 h 80"/>
                <a:gd name="T6" fmla="*/ 2147483646 w 21"/>
                <a:gd name="T7" fmla="*/ 2147483646 h 80"/>
                <a:gd name="T8" fmla="*/ 2147483646 w 21"/>
                <a:gd name="T9" fmla="*/ 2147483646 h 80"/>
                <a:gd name="T10" fmla="*/ 2147483646 w 21"/>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80">
                  <a:moveTo>
                    <a:pt x="12" y="0"/>
                  </a:moveTo>
                  <a:cubicBezTo>
                    <a:pt x="21" y="48"/>
                    <a:pt x="21" y="48"/>
                    <a:pt x="21" y="48"/>
                  </a:cubicBezTo>
                  <a:cubicBezTo>
                    <a:pt x="21" y="63"/>
                    <a:pt x="21" y="63"/>
                    <a:pt x="21" y="63"/>
                  </a:cubicBezTo>
                  <a:cubicBezTo>
                    <a:pt x="21" y="63"/>
                    <a:pt x="15" y="25"/>
                    <a:pt x="12" y="32"/>
                  </a:cubicBezTo>
                  <a:cubicBezTo>
                    <a:pt x="10" y="38"/>
                    <a:pt x="7" y="80"/>
                    <a:pt x="7" y="80"/>
                  </a:cubicBezTo>
                  <a:cubicBezTo>
                    <a:pt x="7" y="80"/>
                    <a:pt x="0" y="24"/>
                    <a:pt x="12"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199" name="Freeform 562">
              <a:extLst>
                <a:ext uri="{FF2B5EF4-FFF2-40B4-BE49-F238E27FC236}">
                  <a16:creationId xmlns:a16="http://schemas.microsoft.com/office/drawing/2014/main" id="{583132DA-159E-4ED9-A815-890C12F87B85}"/>
                </a:ext>
              </a:extLst>
            </p:cNvPr>
            <p:cNvSpPr>
              <a:spLocks/>
            </p:cNvSpPr>
            <p:nvPr/>
          </p:nvSpPr>
          <p:spPr bwMode="auto">
            <a:xfrm>
              <a:off x="7598390" y="2728834"/>
              <a:ext cx="55039" cy="279472"/>
            </a:xfrm>
            <a:custGeom>
              <a:avLst/>
              <a:gdLst>
                <a:gd name="T0" fmla="*/ 2147483646 w 34"/>
                <a:gd name="T1" fmla="*/ 2147483646 h 176"/>
                <a:gd name="T2" fmla="*/ 0 w 34"/>
                <a:gd name="T3" fmla="*/ 2147483646 h 176"/>
                <a:gd name="T4" fmla="*/ 0 w 34"/>
                <a:gd name="T5" fmla="*/ 0 h 176"/>
                <a:gd name="T6" fmla="*/ 2147483646 w 34"/>
                <a:gd name="T7" fmla="*/ 2147483646 h 176"/>
                <a:gd name="T8" fmla="*/ 2147483646 w 34"/>
                <a:gd name="T9" fmla="*/ 2147483646 h 176"/>
                <a:gd name="T10" fmla="*/ 2147483646 w 34"/>
                <a:gd name="T11" fmla="*/ 2147483646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176"/>
                  </a:moveTo>
                  <a:lnTo>
                    <a:pt x="0" y="73"/>
                  </a:lnTo>
                  <a:lnTo>
                    <a:pt x="0" y="0"/>
                  </a:lnTo>
                  <a:lnTo>
                    <a:pt x="14" y="30"/>
                  </a:lnTo>
                  <a:lnTo>
                    <a:pt x="34" y="176"/>
                  </a:lnTo>
                  <a:lnTo>
                    <a:pt x="14"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00" name="Freeform 563">
              <a:extLst>
                <a:ext uri="{FF2B5EF4-FFF2-40B4-BE49-F238E27FC236}">
                  <a16:creationId xmlns:a16="http://schemas.microsoft.com/office/drawing/2014/main" id="{6EA77475-DC54-46D4-85B6-1376C7782E80}"/>
                </a:ext>
              </a:extLst>
            </p:cNvPr>
            <p:cNvSpPr/>
            <p:nvPr/>
          </p:nvSpPr>
          <p:spPr bwMode="auto">
            <a:xfrm>
              <a:off x="7611091" y="3308949"/>
              <a:ext cx="133362" cy="88923"/>
            </a:xfrm>
            <a:custGeom>
              <a:avLst/>
              <a:gdLst>
                <a:gd name="T0" fmla="*/ 123825 w 84"/>
                <a:gd name="T1" fmla="*/ 0 h 57"/>
                <a:gd name="T2" fmla="*/ 133350 w 84"/>
                <a:gd name="T3" fmla="*/ 22225 h 57"/>
                <a:gd name="T4" fmla="*/ 28575 w 84"/>
                <a:gd name="T5" fmla="*/ 80963 h 57"/>
                <a:gd name="T6" fmla="*/ 9525 w 84"/>
                <a:gd name="T7" fmla="*/ 90488 h 57"/>
                <a:gd name="T8" fmla="*/ 0 w 84"/>
                <a:gd name="T9" fmla="*/ 68263 h 57"/>
                <a:gd name="T10" fmla="*/ 123825 w 84"/>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57">
                  <a:moveTo>
                    <a:pt x="78" y="0"/>
                  </a:moveTo>
                  <a:lnTo>
                    <a:pt x="84" y="14"/>
                  </a:lnTo>
                  <a:lnTo>
                    <a:pt x="18" y="51"/>
                  </a:lnTo>
                  <a:lnTo>
                    <a:pt x="6" y="57"/>
                  </a:lnTo>
                  <a:lnTo>
                    <a:pt x="0" y="43"/>
                  </a:lnTo>
                  <a:lnTo>
                    <a:pt x="78" y="0"/>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01" name="Freeform 564">
              <a:extLst>
                <a:ext uri="{FF2B5EF4-FFF2-40B4-BE49-F238E27FC236}">
                  <a16:creationId xmlns:a16="http://schemas.microsoft.com/office/drawing/2014/main" id="{FD6A8978-5EC5-47F7-8683-F0CAEE5267F9}"/>
                </a:ext>
              </a:extLst>
            </p:cNvPr>
            <p:cNvSpPr>
              <a:spLocks/>
            </p:cNvSpPr>
            <p:nvPr/>
          </p:nvSpPr>
          <p:spPr bwMode="auto">
            <a:xfrm>
              <a:off x="7644961" y="3340708"/>
              <a:ext cx="207453" cy="355691"/>
            </a:xfrm>
            <a:custGeom>
              <a:avLst/>
              <a:gdLst>
                <a:gd name="T0" fmla="*/ 0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0 h 178"/>
                <a:gd name="T16" fmla="*/ 0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22"/>
                  </a:moveTo>
                  <a:cubicBezTo>
                    <a:pt x="1" y="27"/>
                    <a:pt x="23" y="70"/>
                    <a:pt x="23" y="74"/>
                  </a:cubicBezTo>
                  <a:cubicBezTo>
                    <a:pt x="23" y="77"/>
                    <a:pt x="34" y="145"/>
                    <a:pt x="39" y="150"/>
                  </a:cubicBezTo>
                  <a:cubicBezTo>
                    <a:pt x="44" y="155"/>
                    <a:pt x="79" y="178"/>
                    <a:pt x="85" y="174"/>
                  </a:cubicBezTo>
                  <a:cubicBezTo>
                    <a:pt x="91" y="169"/>
                    <a:pt x="103" y="121"/>
                    <a:pt x="102" y="112"/>
                  </a:cubicBezTo>
                  <a:cubicBezTo>
                    <a:pt x="101" y="103"/>
                    <a:pt x="90" y="51"/>
                    <a:pt x="84" y="44"/>
                  </a:cubicBezTo>
                  <a:cubicBezTo>
                    <a:pt x="77" y="36"/>
                    <a:pt x="54" y="15"/>
                    <a:pt x="50" y="13"/>
                  </a:cubicBezTo>
                  <a:cubicBezTo>
                    <a:pt x="45" y="11"/>
                    <a:pt x="41" y="0"/>
                    <a:pt x="41" y="0"/>
                  </a:cubicBezTo>
                  <a:lnTo>
                    <a:pt x="0" y="22"/>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02" name="Freeform 565">
              <a:extLst>
                <a:ext uri="{FF2B5EF4-FFF2-40B4-BE49-F238E27FC236}">
                  <a16:creationId xmlns:a16="http://schemas.microsoft.com/office/drawing/2014/main" id="{C272B233-3D38-4C90-8C7E-54495A8794F1}"/>
                </a:ext>
              </a:extLst>
            </p:cNvPr>
            <p:cNvSpPr>
              <a:spLocks/>
            </p:cNvSpPr>
            <p:nvPr/>
          </p:nvSpPr>
          <p:spPr bwMode="auto">
            <a:xfrm>
              <a:off x="7810077" y="2705545"/>
              <a:ext cx="243439" cy="302760"/>
            </a:xfrm>
            <a:custGeom>
              <a:avLst/>
              <a:gdLst>
                <a:gd name="T0" fmla="*/ 2147483646 w 122"/>
                <a:gd name="T1" fmla="*/ 2147483646 h 152"/>
                <a:gd name="T2" fmla="*/ 0 w 122"/>
                <a:gd name="T3" fmla="*/ 0 h 152"/>
                <a:gd name="T4" fmla="*/ 2147483646 w 122"/>
                <a:gd name="T5" fmla="*/ 2147483646 h 152"/>
                <a:gd name="T6" fmla="*/ 2147483646 w 122"/>
                <a:gd name="T7" fmla="*/ 0 h 152"/>
                <a:gd name="T8" fmla="*/ 2147483646 w 122"/>
                <a:gd name="T9" fmla="*/ 2147483646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52">
                  <a:moveTo>
                    <a:pt x="61" y="21"/>
                  </a:moveTo>
                  <a:cubicBezTo>
                    <a:pt x="0" y="0"/>
                    <a:pt x="0" y="0"/>
                    <a:pt x="0" y="0"/>
                  </a:cubicBezTo>
                  <a:cubicBezTo>
                    <a:pt x="12" y="30"/>
                    <a:pt x="61" y="152"/>
                    <a:pt x="61" y="152"/>
                  </a:cubicBezTo>
                  <a:cubicBezTo>
                    <a:pt x="61" y="152"/>
                    <a:pt x="110" y="30"/>
                    <a:pt x="122"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03" name="Freeform 566">
              <a:extLst>
                <a:ext uri="{FF2B5EF4-FFF2-40B4-BE49-F238E27FC236}">
                  <a16:creationId xmlns:a16="http://schemas.microsoft.com/office/drawing/2014/main" id="{F8DFE638-1AA6-466B-99F2-5F75401DFE3E}"/>
                </a:ext>
              </a:extLst>
            </p:cNvPr>
            <p:cNvSpPr>
              <a:spLocks/>
            </p:cNvSpPr>
            <p:nvPr/>
          </p:nvSpPr>
          <p:spPr bwMode="auto">
            <a:xfrm>
              <a:off x="7644961" y="2415487"/>
              <a:ext cx="575789" cy="393801"/>
            </a:xfrm>
            <a:custGeom>
              <a:avLst/>
              <a:gdLst>
                <a:gd name="T0" fmla="*/ 2147483646 w 288"/>
                <a:gd name="T1" fmla="*/ 0 h 197"/>
                <a:gd name="T2" fmla="*/ 2147483646 w 288"/>
                <a:gd name="T3" fmla="*/ 0 h 197"/>
                <a:gd name="T4" fmla="*/ 2147483646 w 288"/>
                <a:gd name="T5" fmla="*/ 2147483646 h 197"/>
                <a:gd name="T6" fmla="*/ 2147483646 w 288"/>
                <a:gd name="T7" fmla="*/ 2147483646 h 197"/>
                <a:gd name="T8" fmla="*/ 2147483646 w 288"/>
                <a:gd name="T9" fmla="*/ 2147483646 h 197"/>
                <a:gd name="T10" fmla="*/ 2147483646 w 288"/>
                <a:gd name="T11" fmla="*/ 0 h 197"/>
                <a:gd name="T12" fmla="*/ 2147483646 w 288"/>
                <a:gd name="T13" fmla="*/ 0 h 197"/>
                <a:gd name="T14" fmla="*/ 2147483646 w 288"/>
                <a:gd name="T15" fmla="*/ 2147483646 h 197"/>
                <a:gd name="T16" fmla="*/ 2147483646 w 288"/>
                <a:gd name="T17" fmla="*/ 2147483646 h 197"/>
                <a:gd name="T18" fmla="*/ 2147483646 w 288"/>
                <a:gd name="T19" fmla="*/ 2147483646 h 197"/>
                <a:gd name="T20" fmla="*/ 2147483646 w 288"/>
                <a:gd name="T21" fmla="*/ 2147483646 h 197"/>
                <a:gd name="T22" fmla="*/ 2147483646 w 288"/>
                <a:gd name="T23" fmla="*/ 2147483646 h 197"/>
                <a:gd name="T24" fmla="*/ 2147483646 w 288"/>
                <a:gd name="T25" fmla="*/ 2147483646 h 197"/>
                <a:gd name="T26" fmla="*/ 2147483646 w 288"/>
                <a:gd name="T27" fmla="*/ 2147483646 h 197"/>
                <a:gd name="T28" fmla="*/ 2147483646 w 288"/>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8" h="197">
                  <a:moveTo>
                    <a:pt x="281" y="0"/>
                  </a:moveTo>
                  <a:cubicBezTo>
                    <a:pt x="273" y="0"/>
                    <a:pt x="268" y="0"/>
                    <a:pt x="268" y="0"/>
                  </a:cubicBezTo>
                  <a:cubicBezTo>
                    <a:pt x="263" y="52"/>
                    <a:pt x="263" y="52"/>
                    <a:pt x="263" y="52"/>
                  </a:cubicBezTo>
                  <a:cubicBezTo>
                    <a:pt x="263" y="52"/>
                    <a:pt x="185" y="145"/>
                    <a:pt x="144" y="145"/>
                  </a:cubicBezTo>
                  <a:cubicBezTo>
                    <a:pt x="104" y="145"/>
                    <a:pt x="25" y="52"/>
                    <a:pt x="25" y="52"/>
                  </a:cubicBezTo>
                  <a:cubicBezTo>
                    <a:pt x="20" y="0"/>
                    <a:pt x="20" y="0"/>
                    <a:pt x="20" y="0"/>
                  </a:cubicBezTo>
                  <a:cubicBezTo>
                    <a:pt x="20" y="0"/>
                    <a:pt x="15" y="0"/>
                    <a:pt x="7" y="0"/>
                  </a:cubicBezTo>
                  <a:cubicBezTo>
                    <a:pt x="0" y="0"/>
                    <a:pt x="6" y="41"/>
                    <a:pt x="7" y="50"/>
                  </a:cubicBezTo>
                  <a:cubicBezTo>
                    <a:pt x="9" y="59"/>
                    <a:pt x="30" y="67"/>
                    <a:pt x="30" y="67"/>
                  </a:cubicBezTo>
                  <a:cubicBezTo>
                    <a:pt x="30" y="67"/>
                    <a:pt x="47" y="115"/>
                    <a:pt x="55" y="135"/>
                  </a:cubicBezTo>
                  <a:cubicBezTo>
                    <a:pt x="64" y="155"/>
                    <a:pt x="144" y="197"/>
                    <a:pt x="144" y="197"/>
                  </a:cubicBezTo>
                  <a:cubicBezTo>
                    <a:pt x="144" y="197"/>
                    <a:pt x="224" y="155"/>
                    <a:pt x="233" y="135"/>
                  </a:cubicBezTo>
                  <a:cubicBezTo>
                    <a:pt x="242" y="115"/>
                    <a:pt x="258" y="67"/>
                    <a:pt x="258" y="67"/>
                  </a:cubicBezTo>
                  <a:cubicBezTo>
                    <a:pt x="258" y="67"/>
                    <a:pt x="279" y="59"/>
                    <a:pt x="281" y="50"/>
                  </a:cubicBezTo>
                  <a:cubicBezTo>
                    <a:pt x="282" y="41"/>
                    <a:pt x="288" y="0"/>
                    <a:pt x="281"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04" name="Freeform 567">
              <a:extLst>
                <a:ext uri="{FF2B5EF4-FFF2-40B4-BE49-F238E27FC236}">
                  <a16:creationId xmlns:a16="http://schemas.microsoft.com/office/drawing/2014/main" id="{76D69216-5E2E-45E8-BCD8-C24AA98F2EDF}"/>
                </a:ext>
              </a:extLst>
            </p:cNvPr>
            <p:cNvSpPr>
              <a:spLocks noChangeArrowheads="1"/>
            </p:cNvSpPr>
            <p:nvPr/>
          </p:nvSpPr>
          <p:spPr bwMode="auto">
            <a:xfrm>
              <a:off x="7685181" y="2138133"/>
              <a:ext cx="315414" cy="590701"/>
            </a:xfrm>
            <a:custGeom>
              <a:avLst/>
              <a:gdLst>
                <a:gd name="T0" fmla="*/ 81 w 158"/>
                <a:gd name="T1" fmla="*/ 269 h 297"/>
                <a:gd name="T2" fmla="*/ 81 w 158"/>
                <a:gd name="T3" fmla="*/ 269 h 297"/>
                <a:gd name="T4" fmla="*/ 5 w 158"/>
                <a:gd name="T5" fmla="*/ 192 h 297"/>
                <a:gd name="T6" fmla="*/ 0 w 158"/>
                <a:gd name="T7" fmla="*/ 140 h 297"/>
                <a:gd name="T8" fmla="*/ 13 w 158"/>
                <a:gd name="T9" fmla="*/ 42 h 297"/>
                <a:gd name="T10" fmla="*/ 124 w 158"/>
                <a:gd name="T11" fmla="*/ 0 h 297"/>
                <a:gd name="T12" fmla="*/ 124 w 158"/>
                <a:gd name="T13" fmla="*/ 269 h 297"/>
                <a:gd name="T14" fmla="*/ 158 w 158"/>
                <a:gd name="T15" fmla="*/ 297 h 297"/>
                <a:gd name="T16" fmla="*/ 81 w 158"/>
                <a:gd name="T17" fmla="*/ 269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297">
                  <a:moveTo>
                    <a:pt x="81" y="269"/>
                  </a:moveTo>
                  <a:cubicBezTo>
                    <a:pt x="81" y="269"/>
                    <a:pt x="81" y="269"/>
                    <a:pt x="81" y="269"/>
                  </a:cubicBezTo>
                  <a:cubicBezTo>
                    <a:pt x="39" y="242"/>
                    <a:pt x="5" y="192"/>
                    <a:pt x="5" y="192"/>
                  </a:cubicBezTo>
                  <a:cubicBezTo>
                    <a:pt x="0" y="140"/>
                    <a:pt x="0" y="140"/>
                    <a:pt x="0" y="140"/>
                  </a:cubicBezTo>
                  <a:cubicBezTo>
                    <a:pt x="0" y="140"/>
                    <a:pt x="1" y="73"/>
                    <a:pt x="13" y="42"/>
                  </a:cubicBezTo>
                  <a:cubicBezTo>
                    <a:pt x="24" y="12"/>
                    <a:pt x="118" y="0"/>
                    <a:pt x="124" y="0"/>
                  </a:cubicBezTo>
                  <a:cubicBezTo>
                    <a:pt x="124" y="269"/>
                    <a:pt x="124" y="269"/>
                    <a:pt x="124" y="269"/>
                  </a:cubicBezTo>
                  <a:cubicBezTo>
                    <a:pt x="124" y="281"/>
                    <a:pt x="158" y="297"/>
                    <a:pt x="158" y="297"/>
                  </a:cubicBezTo>
                  <a:cubicBezTo>
                    <a:pt x="115" y="293"/>
                    <a:pt x="84" y="270"/>
                    <a:pt x="81" y="269"/>
                  </a:cubicBezTo>
                  <a:close/>
                </a:path>
              </a:pathLst>
            </a:custGeom>
            <a:solidFill>
              <a:srgbClr val="6D4B1D"/>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05" name="Freeform 568">
              <a:extLst>
                <a:ext uri="{FF2B5EF4-FFF2-40B4-BE49-F238E27FC236}">
                  <a16:creationId xmlns:a16="http://schemas.microsoft.com/office/drawing/2014/main" id="{11887B69-768D-4CC6-8073-09EE4AD9B85E}"/>
                </a:ext>
              </a:extLst>
            </p:cNvPr>
            <p:cNvSpPr>
              <a:spLocks noChangeArrowheads="1"/>
            </p:cNvSpPr>
            <p:nvPr/>
          </p:nvSpPr>
          <p:spPr bwMode="auto">
            <a:xfrm>
              <a:off x="10792748" y="3220027"/>
              <a:ext cx="677399" cy="616109"/>
            </a:xfrm>
            <a:custGeom>
              <a:avLst/>
              <a:gdLst>
                <a:gd name="T0" fmla="*/ 427 w 427"/>
                <a:gd name="T1" fmla="*/ 249 h 388"/>
                <a:gd name="T2" fmla="*/ 286 w 427"/>
                <a:gd name="T3" fmla="*/ 388 h 388"/>
                <a:gd name="T4" fmla="*/ 211 w 427"/>
                <a:gd name="T5" fmla="*/ 388 h 388"/>
                <a:gd name="T6" fmla="*/ 0 w 427"/>
                <a:gd name="T7" fmla="*/ 178 h 388"/>
                <a:gd name="T8" fmla="*/ 180 w 427"/>
                <a:gd name="T9" fmla="*/ 0 h 388"/>
                <a:gd name="T10" fmla="*/ 427 w 427"/>
                <a:gd name="T11" fmla="*/ 249 h 388"/>
              </a:gdLst>
              <a:ahLst/>
              <a:cxnLst>
                <a:cxn ang="0">
                  <a:pos x="T0" y="T1"/>
                </a:cxn>
                <a:cxn ang="0">
                  <a:pos x="T2" y="T3"/>
                </a:cxn>
                <a:cxn ang="0">
                  <a:pos x="T4" y="T5"/>
                </a:cxn>
                <a:cxn ang="0">
                  <a:pos x="T6" y="T7"/>
                </a:cxn>
                <a:cxn ang="0">
                  <a:pos x="T8" y="T9"/>
                </a:cxn>
                <a:cxn ang="0">
                  <a:pos x="T10" y="T11"/>
                </a:cxn>
              </a:cxnLst>
              <a:rect l="0" t="0" r="r" b="b"/>
              <a:pathLst>
                <a:path w="427" h="388">
                  <a:moveTo>
                    <a:pt x="427" y="249"/>
                  </a:moveTo>
                  <a:lnTo>
                    <a:pt x="286" y="388"/>
                  </a:lnTo>
                  <a:lnTo>
                    <a:pt x="211" y="388"/>
                  </a:lnTo>
                  <a:lnTo>
                    <a:pt x="0" y="178"/>
                  </a:lnTo>
                  <a:lnTo>
                    <a:pt x="180" y="0"/>
                  </a:lnTo>
                  <a:lnTo>
                    <a:pt x="427" y="249"/>
                  </a:lnTo>
                  <a:close/>
                </a:path>
              </a:pathLst>
            </a:custGeom>
            <a:solidFill>
              <a:srgbClr val="E2E2E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06" name="Freeform 569">
              <a:extLst>
                <a:ext uri="{FF2B5EF4-FFF2-40B4-BE49-F238E27FC236}">
                  <a16:creationId xmlns:a16="http://schemas.microsoft.com/office/drawing/2014/main" id="{B566214B-B253-44D6-9B0B-550048357E45}"/>
                </a:ext>
              </a:extLst>
            </p:cNvPr>
            <p:cNvSpPr/>
            <p:nvPr/>
          </p:nvSpPr>
          <p:spPr bwMode="auto">
            <a:xfrm>
              <a:off x="11127213" y="3776853"/>
              <a:ext cx="118545" cy="59282"/>
            </a:xfrm>
            <a:custGeom>
              <a:avLst/>
              <a:gdLst>
                <a:gd name="T0" fmla="*/ 119062 w 75"/>
                <a:gd name="T1" fmla="*/ 60325 h 38"/>
                <a:gd name="T2" fmla="*/ 60325 w 75"/>
                <a:gd name="T3" fmla="*/ 0 h 38"/>
                <a:gd name="T4" fmla="*/ 0 w 75"/>
                <a:gd name="T5" fmla="*/ 60325 h 38"/>
                <a:gd name="T6" fmla="*/ 119062 w 75"/>
                <a:gd name="T7" fmla="*/ 603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38">
                  <a:moveTo>
                    <a:pt x="75" y="38"/>
                  </a:moveTo>
                  <a:lnTo>
                    <a:pt x="38" y="0"/>
                  </a:lnTo>
                  <a:lnTo>
                    <a:pt x="0" y="38"/>
                  </a:lnTo>
                  <a:lnTo>
                    <a:pt x="75" y="38"/>
                  </a:ln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07" name="Freeform 570">
              <a:extLst>
                <a:ext uri="{FF2B5EF4-FFF2-40B4-BE49-F238E27FC236}">
                  <a16:creationId xmlns:a16="http://schemas.microsoft.com/office/drawing/2014/main" id="{87A6254E-0D34-4DD7-AA3D-9CAD272BCFA6}"/>
                </a:ext>
              </a:extLst>
            </p:cNvPr>
            <p:cNvSpPr>
              <a:spLocks/>
            </p:cNvSpPr>
            <p:nvPr/>
          </p:nvSpPr>
          <p:spPr bwMode="auto">
            <a:xfrm>
              <a:off x="11122980" y="3539726"/>
              <a:ext cx="239207" cy="239244"/>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2"/>
                    <a:pt x="113" y="2"/>
                    <a:pt x="113" y="2"/>
                  </a:cubicBezTo>
                  <a:cubicBezTo>
                    <a:pt x="114" y="0"/>
                    <a:pt x="117" y="0"/>
                    <a:pt x="119" y="2"/>
                  </a:cubicBezTo>
                  <a:cubicBezTo>
                    <a:pt x="120" y="3"/>
                    <a:pt x="120" y="6"/>
                    <a:pt x="119" y="8"/>
                  </a:cubicBezTo>
                  <a:cubicBezTo>
                    <a:pt x="7" y="119"/>
                    <a:pt x="7" y="119"/>
                    <a:pt x="7" y="119"/>
                  </a:cubicBezTo>
                  <a:cubicBezTo>
                    <a:pt x="6" y="120"/>
                    <a:pt x="3"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08" name="Freeform 571">
              <a:extLst>
                <a:ext uri="{FF2B5EF4-FFF2-40B4-BE49-F238E27FC236}">
                  <a16:creationId xmlns:a16="http://schemas.microsoft.com/office/drawing/2014/main" id="{A31A169E-37FD-4EF0-87B6-6332A675621D}"/>
                </a:ext>
              </a:extLst>
            </p:cNvPr>
            <p:cNvSpPr>
              <a:spLocks/>
            </p:cNvSpPr>
            <p:nvPr/>
          </p:nvSpPr>
          <p:spPr bwMode="auto">
            <a:xfrm>
              <a:off x="11097577" y="3514319"/>
              <a:ext cx="239207" cy="239244"/>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2" y="1"/>
                    <a:pt x="112" y="1"/>
                    <a:pt x="112" y="1"/>
                  </a:cubicBezTo>
                  <a:cubicBezTo>
                    <a:pt x="114" y="0"/>
                    <a:pt x="117" y="0"/>
                    <a:pt x="118" y="1"/>
                  </a:cubicBezTo>
                  <a:cubicBezTo>
                    <a:pt x="120" y="3"/>
                    <a:pt x="120" y="6"/>
                    <a:pt x="118" y="7"/>
                  </a:cubicBezTo>
                  <a:cubicBezTo>
                    <a:pt x="7" y="118"/>
                    <a:pt x="7" y="118"/>
                    <a:pt x="7" y="118"/>
                  </a:cubicBezTo>
                  <a:cubicBezTo>
                    <a:pt x="5" y="120"/>
                    <a:pt x="3" y="120"/>
                    <a:pt x="1" y="118"/>
                  </a:cubicBezTo>
                  <a:cubicBezTo>
                    <a:pt x="0" y="117"/>
                    <a:pt x="0" y="114"/>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09" name="Freeform 572">
              <a:extLst>
                <a:ext uri="{FF2B5EF4-FFF2-40B4-BE49-F238E27FC236}">
                  <a16:creationId xmlns:a16="http://schemas.microsoft.com/office/drawing/2014/main" id="{D15F363D-532A-4EA4-BBA3-7CEC0B8FAA4A}"/>
                </a:ext>
              </a:extLst>
            </p:cNvPr>
            <p:cNvSpPr>
              <a:spLocks/>
            </p:cNvSpPr>
            <p:nvPr/>
          </p:nvSpPr>
          <p:spPr bwMode="auto">
            <a:xfrm>
              <a:off x="11021370" y="3440216"/>
              <a:ext cx="241323" cy="239245"/>
            </a:xfrm>
            <a:custGeom>
              <a:avLst/>
              <a:gdLst>
                <a:gd name="T0" fmla="*/ 2147483646 w 121"/>
                <a:gd name="T1" fmla="*/ 2147483646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2147483646 h 120"/>
                <a:gd name="T14" fmla="*/ 2147483646 w 121"/>
                <a:gd name="T15" fmla="*/ 2147483646 h 120"/>
                <a:gd name="T16" fmla="*/ 2147483646 w 121"/>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20">
                  <a:moveTo>
                    <a:pt x="2" y="113"/>
                  </a:moveTo>
                  <a:cubicBezTo>
                    <a:pt x="114" y="1"/>
                    <a:pt x="114" y="1"/>
                    <a:pt x="114" y="1"/>
                  </a:cubicBezTo>
                  <a:cubicBezTo>
                    <a:pt x="115" y="0"/>
                    <a:pt x="118" y="0"/>
                    <a:pt x="119" y="1"/>
                  </a:cubicBezTo>
                  <a:cubicBezTo>
                    <a:pt x="120" y="2"/>
                    <a:pt x="120" y="2"/>
                    <a:pt x="120" y="2"/>
                  </a:cubicBezTo>
                  <a:cubicBezTo>
                    <a:pt x="121" y="3"/>
                    <a:pt x="121" y="5"/>
                    <a:pt x="120" y="7"/>
                  </a:cubicBezTo>
                  <a:cubicBezTo>
                    <a:pt x="7" y="119"/>
                    <a:pt x="7" y="119"/>
                    <a:pt x="7" y="119"/>
                  </a:cubicBezTo>
                  <a:cubicBezTo>
                    <a:pt x="6" y="120"/>
                    <a:pt x="4" y="120"/>
                    <a:pt x="3" y="119"/>
                  </a:cubicBezTo>
                  <a:cubicBezTo>
                    <a:pt x="2" y="118"/>
                    <a:pt x="2" y="118"/>
                    <a:pt x="2" y="118"/>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0" name="Freeform 573">
              <a:extLst>
                <a:ext uri="{FF2B5EF4-FFF2-40B4-BE49-F238E27FC236}">
                  <a16:creationId xmlns:a16="http://schemas.microsoft.com/office/drawing/2014/main" id="{00D8DE6A-2449-4383-BB99-07B3DFABBB01}"/>
                </a:ext>
              </a:extLst>
            </p:cNvPr>
            <p:cNvSpPr>
              <a:spLocks/>
            </p:cNvSpPr>
            <p:nvPr/>
          </p:nvSpPr>
          <p:spPr bwMode="auto">
            <a:xfrm>
              <a:off x="11000201" y="3419044"/>
              <a:ext cx="239207" cy="239245"/>
            </a:xfrm>
            <a:custGeom>
              <a:avLst/>
              <a:gdLst>
                <a:gd name="T0" fmla="*/ 2147483646 w 121"/>
                <a:gd name="T1" fmla="*/ 2147483646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1"/>
                    <a:pt x="113" y="1"/>
                    <a:pt x="113" y="1"/>
                  </a:cubicBezTo>
                  <a:cubicBezTo>
                    <a:pt x="115" y="0"/>
                    <a:pt x="118" y="0"/>
                    <a:pt x="119" y="1"/>
                  </a:cubicBezTo>
                  <a:cubicBezTo>
                    <a:pt x="121" y="3"/>
                    <a:pt x="121" y="5"/>
                    <a:pt x="119" y="7"/>
                  </a:cubicBezTo>
                  <a:cubicBezTo>
                    <a:pt x="8" y="118"/>
                    <a:pt x="8" y="118"/>
                    <a:pt x="8" y="118"/>
                  </a:cubicBezTo>
                  <a:cubicBezTo>
                    <a:pt x="6" y="120"/>
                    <a:pt x="4" y="120"/>
                    <a:pt x="2" y="118"/>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1" name="Freeform 574">
              <a:extLst>
                <a:ext uri="{FF2B5EF4-FFF2-40B4-BE49-F238E27FC236}">
                  <a16:creationId xmlns:a16="http://schemas.microsoft.com/office/drawing/2014/main" id="{312D3A61-B3DC-41C2-A14F-216923D3D2A3}"/>
                </a:ext>
              </a:extLst>
            </p:cNvPr>
            <p:cNvSpPr>
              <a:spLocks/>
            </p:cNvSpPr>
            <p:nvPr/>
          </p:nvSpPr>
          <p:spPr bwMode="auto">
            <a:xfrm>
              <a:off x="10976916" y="3391521"/>
              <a:ext cx="237090" cy="241362"/>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2"/>
                    <a:pt x="113" y="2"/>
                    <a:pt x="113" y="2"/>
                  </a:cubicBezTo>
                  <a:cubicBezTo>
                    <a:pt x="114" y="0"/>
                    <a:pt x="117" y="0"/>
                    <a:pt x="119" y="2"/>
                  </a:cubicBezTo>
                  <a:cubicBezTo>
                    <a:pt x="120" y="3"/>
                    <a:pt x="120" y="6"/>
                    <a:pt x="119" y="8"/>
                  </a:cubicBezTo>
                  <a:cubicBezTo>
                    <a:pt x="7" y="119"/>
                    <a:pt x="7" y="119"/>
                    <a:pt x="7" y="119"/>
                  </a:cubicBezTo>
                  <a:cubicBezTo>
                    <a:pt x="6" y="120"/>
                    <a:pt x="3"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2" name="Freeform 575">
              <a:extLst>
                <a:ext uri="{FF2B5EF4-FFF2-40B4-BE49-F238E27FC236}">
                  <a16:creationId xmlns:a16="http://schemas.microsoft.com/office/drawing/2014/main" id="{46613EF1-3630-46F2-8B62-7AC78926F4C1}"/>
                </a:ext>
              </a:extLst>
            </p:cNvPr>
            <p:cNvSpPr>
              <a:spLocks/>
            </p:cNvSpPr>
            <p:nvPr/>
          </p:nvSpPr>
          <p:spPr bwMode="auto">
            <a:xfrm>
              <a:off x="10919760" y="3336474"/>
              <a:ext cx="239207" cy="241362"/>
            </a:xfrm>
            <a:custGeom>
              <a:avLst/>
              <a:gdLst>
                <a:gd name="T0" fmla="*/ 2147483646 w 120"/>
                <a:gd name="T1" fmla="*/ 2147483646 h 121"/>
                <a:gd name="T2" fmla="*/ 2147483646 w 120"/>
                <a:gd name="T3" fmla="*/ 2147483646 h 121"/>
                <a:gd name="T4" fmla="*/ 2147483646 w 120"/>
                <a:gd name="T5" fmla="*/ 2147483646 h 121"/>
                <a:gd name="T6" fmla="*/ 2147483646 w 120"/>
                <a:gd name="T7" fmla="*/ 2147483646 h 121"/>
                <a:gd name="T8" fmla="*/ 2147483646 w 120"/>
                <a:gd name="T9" fmla="*/ 2147483646 h 121"/>
                <a:gd name="T10" fmla="*/ 2147483646 w 120"/>
                <a:gd name="T11" fmla="*/ 2147483646 h 121"/>
                <a:gd name="T12" fmla="*/ 2147483646 w 120"/>
                <a:gd name="T13" fmla="*/ 2147483646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1">
                  <a:moveTo>
                    <a:pt x="2" y="113"/>
                  </a:moveTo>
                  <a:cubicBezTo>
                    <a:pt x="113" y="2"/>
                    <a:pt x="113" y="2"/>
                    <a:pt x="113" y="2"/>
                  </a:cubicBezTo>
                  <a:cubicBezTo>
                    <a:pt x="115" y="0"/>
                    <a:pt x="117" y="0"/>
                    <a:pt x="119" y="2"/>
                  </a:cubicBezTo>
                  <a:cubicBezTo>
                    <a:pt x="120" y="3"/>
                    <a:pt x="120" y="6"/>
                    <a:pt x="119" y="8"/>
                  </a:cubicBezTo>
                  <a:cubicBezTo>
                    <a:pt x="7" y="119"/>
                    <a:pt x="7" y="119"/>
                    <a:pt x="7" y="119"/>
                  </a:cubicBezTo>
                  <a:cubicBezTo>
                    <a:pt x="6" y="121"/>
                    <a:pt x="3" y="121"/>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3" name="Freeform 576">
              <a:extLst>
                <a:ext uri="{FF2B5EF4-FFF2-40B4-BE49-F238E27FC236}">
                  <a16:creationId xmlns:a16="http://schemas.microsoft.com/office/drawing/2014/main" id="{B06B7549-1108-4DEF-BF3E-21EACC3CFC01}"/>
                </a:ext>
              </a:extLst>
            </p:cNvPr>
            <p:cNvSpPr>
              <a:spLocks/>
            </p:cNvSpPr>
            <p:nvPr/>
          </p:nvSpPr>
          <p:spPr bwMode="auto">
            <a:xfrm>
              <a:off x="10892241" y="3308949"/>
              <a:ext cx="237090" cy="239245"/>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3" y="1"/>
                    <a:pt x="113" y="1"/>
                    <a:pt x="113" y="1"/>
                  </a:cubicBezTo>
                  <a:cubicBezTo>
                    <a:pt x="114" y="0"/>
                    <a:pt x="117" y="0"/>
                    <a:pt x="118" y="1"/>
                  </a:cubicBezTo>
                  <a:cubicBezTo>
                    <a:pt x="120" y="3"/>
                    <a:pt x="120" y="6"/>
                    <a:pt x="118" y="7"/>
                  </a:cubicBezTo>
                  <a:cubicBezTo>
                    <a:pt x="7" y="119"/>
                    <a:pt x="7" y="119"/>
                    <a:pt x="7" y="119"/>
                  </a:cubicBezTo>
                  <a:cubicBezTo>
                    <a:pt x="5" y="120"/>
                    <a:pt x="3" y="120"/>
                    <a:pt x="1" y="119"/>
                  </a:cubicBezTo>
                  <a:cubicBezTo>
                    <a:pt x="0" y="117"/>
                    <a:pt x="0" y="114"/>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4" name="Freeform 577">
              <a:extLst>
                <a:ext uri="{FF2B5EF4-FFF2-40B4-BE49-F238E27FC236}">
                  <a16:creationId xmlns:a16="http://schemas.microsoft.com/office/drawing/2014/main" id="{0D510AA8-1D01-459A-B0E0-37412B3EFE79}"/>
                </a:ext>
              </a:extLst>
            </p:cNvPr>
            <p:cNvSpPr>
              <a:spLocks noChangeArrowheads="1"/>
            </p:cNvSpPr>
            <p:nvPr/>
          </p:nvSpPr>
          <p:spPr bwMode="auto">
            <a:xfrm>
              <a:off x="10631865" y="3361880"/>
              <a:ext cx="675282" cy="616107"/>
            </a:xfrm>
            <a:custGeom>
              <a:avLst/>
              <a:gdLst>
                <a:gd name="T0" fmla="*/ 426 w 426"/>
                <a:gd name="T1" fmla="*/ 248 h 388"/>
                <a:gd name="T2" fmla="*/ 286 w 426"/>
                <a:gd name="T3" fmla="*/ 388 h 388"/>
                <a:gd name="T4" fmla="*/ 209 w 426"/>
                <a:gd name="T5" fmla="*/ 388 h 388"/>
                <a:gd name="T6" fmla="*/ 0 w 426"/>
                <a:gd name="T7" fmla="*/ 179 h 388"/>
                <a:gd name="T8" fmla="*/ 178 w 426"/>
                <a:gd name="T9" fmla="*/ 0 h 388"/>
                <a:gd name="T10" fmla="*/ 426 w 426"/>
                <a:gd name="T11" fmla="*/ 248 h 388"/>
              </a:gdLst>
              <a:ahLst/>
              <a:cxnLst>
                <a:cxn ang="0">
                  <a:pos x="T0" y="T1"/>
                </a:cxn>
                <a:cxn ang="0">
                  <a:pos x="T2" y="T3"/>
                </a:cxn>
                <a:cxn ang="0">
                  <a:pos x="T4" y="T5"/>
                </a:cxn>
                <a:cxn ang="0">
                  <a:pos x="T6" y="T7"/>
                </a:cxn>
                <a:cxn ang="0">
                  <a:pos x="T8" y="T9"/>
                </a:cxn>
                <a:cxn ang="0">
                  <a:pos x="T10" y="T11"/>
                </a:cxn>
              </a:cxnLst>
              <a:rect l="0" t="0" r="r" b="b"/>
              <a:pathLst>
                <a:path w="426" h="388">
                  <a:moveTo>
                    <a:pt x="426" y="248"/>
                  </a:moveTo>
                  <a:lnTo>
                    <a:pt x="286" y="388"/>
                  </a:lnTo>
                  <a:lnTo>
                    <a:pt x="209" y="388"/>
                  </a:lnTo>
                  <a:lnTo>
                    <a:pt x="0" y="179"/>
                  </a:lnTo>
                  <a:lnTo>
                    <a:pt x="178" y="0"/>
                  </a:lnTo>
                  <a:lnTo>
                    <a:pt x="426" y="248"/>
                  </a:lnTo>
                  <a:close/>
                </a:path>
              </a:pathLst>
            </a:custGeom>
            <a:solidFill>
              <a:srgbClr val="E2E2E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15" name="Freeform 578">
              <a:extLst>
                <a:ext uri="{FF2B5EF4-FFF2-40B4-BE49-F238E27FC236}">
                  <a16:creationId xmlns:a16="http://schemas.microsoft.com/office/drawing/2014/main" id="{F490B40F-7635-48A7-9A8B-89B692E020C4}"/>
                </a:ext>
              </a:extLst>
            </p:cNvPr>
            <p:cNvSpPr/>
            <p:nvPr/>
          </p:nvSpPr>
          <p:spPr bwMode="auto">
            <a:xfrm>
              <a:off x="10964215" y="3918706"/>
              <a:ext cx="120661" cy="59282"/>
            </a:xfrm>
            <a:custGeom>
              <a:avLst/>
              <a:gdLst>
                <a:gd name="T0" fmla="*/ 122237 w 77"/>
                <a:gd name="T1" fmla="*/ 60325 h 38"/>
                <a:gd name="T2" fmla="*/ 61912 w 77"/>
                <a:gd name="T3" fmla="*/ 0 h 38"/>
                <a:gd name="T4" fmla="*/ 0 w 77"/>
                <a:gd name="T5" fmla="*/ 60325 h 38"/>
                <a:gd name="T6" fmla="*/ 122237 w 77"/>
                <a:gd name="T7" fmla="*/ 60325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7" h="38">
                  <a:moveTo>
                    <a:pt x="77" y="38"/>
                  </a:moveTo>
                  <a:lnTo>
                    <a:pt x="39" y="0"/>
                  </a:lnTo>
                  <a:lnTo>
                    <a:pt x="0" y="38"/>
                  </a:lnTo>
                  <a:lnTo>
                    <a:pt x="77" y="38"/>
                  </a:ln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16" name="Freeform 579">
              <a:extLst>
                <a:ext uri="{FF2B5EF4-FFF2-40B4-BE49-F238E27FC236}">
                  <a16:creationId xmlns:a16="http://schemas.microsoft.com/office/drawing/2014/main" id="{B2DCBBF8-67C3-499C-BC41-3FA018096D23}"/>
                </a:ext>
              </a:extLst>
            </p:cNvPr>
            <p:cNvSpPr>
              <a:spLocks/>
            </p:cNvSpPr>
            <p:nvPr/>
          </p:nvSpPr>
          <p:spPr bwMode="auto">
            <a:xfrm>
              <a:off x="10959981" y="3681578"/>
              <a:ext cx="239206" cy="239245"/>
            </a:xfrm>
            <a:custGeom>
              <a:avLst/>
              <a:gdLst>
                <a:gd name="T0" fmla="*/ 2147483646 w 121"/>
                <a:gd name="T1" fmla="*/ 2147483646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2"/>
                    <a:pt x="113" y="2"/>
                    <a:pt x="113" y="2"/>
                  </a:cubicBezTo>
                  <a:cubicBezTo>
                    <a:pt x="115" y="0"/>
                    <a:pt x="118" y="0"/>
                    <a:pt x="119" y="2"/>
                  </a:cubicBezTo>
                  <a:cubicBezTo>
                    <a:pt x="121" y="3"/>
                    <a:pt x="121" y="6"/>
                    <a:pt x="119" y="7"/>
                  </a:cubicBezTo>
                  <a:cubicBezTo>
                    <a:pt x="8" y="119"/>
                    <a:pt x="8" y="119"/>
                    <a:pt x="8" y="119"/>
                  </a:cubicBezTo>
                  <a:cubicBezTo>
                    <a:pt x="6" y="120"/>
                    <a:pt x="4" y="120"/>
                    <a:pt x="2" y="119"/>
                  </a:cubicBezTo>
                  <a:cubicBezTo>
                    <a:pt x="0" y="117"/>
                    <a:pt x="0" y="115"/>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7" name="Freeform 580">
              <a:extLst>
                <a:ext uri="{FF2B5EF4-FFF2-40B4-BE49-F238E27FC236}">
                  <a16:creationId xmlns:a16="http://schemas.microsoft.com/office/drawing/2014/main" id="{82C5EC13-B6B4-4CA7-8006-45404ED2AD30}"/>
                </a:ext>
              </a:extLst>
            </p:cNvPr>
            <p:cNvSpPr>
              <a:spLocks/>
            </p:cNvSpPr>
            <p:nvPr/>
          </p:nvSpPr>
          <p:spPr bwMode="auto">
            <a:xfrm>
              <a:off x="10932461" y="3656172"/>
              <a:ext cx="241323" cy="237127"/>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2"/>
                  </a:moveTo>
                  <a:cubicBezTo>
                    <a:pt x="113" y="1"/>
                    <a:pt x="113" y="1"/>
                    <a:pt x="113" y="1"/>
                  </a:cubicBezTo>
                  <a:cubicBezTo>
                    <a:pt x="114" y="0"/>
                    <a:pt x="117" y="0"/>
                    <a:pt x="119" y="1"/>
                  </a:cubicBezTo>
                  <a:cubicBezTo>
                    <a:pt x="120" y="3"/>
                    <a:pt x="120" y="5"/>
                    <a:pt x="119" y="7"/>
                  </a:cubicBezTo>
                  <a:cubicBezTo>
                    <a:pt x="7" y="118"/>
                    <a:pt x="7" y="118"/>
                    <a:pt x="7" y="118"/>
                  </a:cubicBezTo>
                  <a:cubicBezTo>
                    <a:pt x="6" y="120"/>
                    <a:pt x="3" y="120"/>
                    <a:pt x="2" y="118"/>
                  </a:cubicBezTo>
                  <a:cubicBezTo>
                    <a:pt x="0" y="117"/>
                    <a:pt x="0" y="114"/>
                    <a:pt x="2" y="112"/>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8" name="Freeform 581">
              <a:extLst>
                <a:ext uri="{FF2B5EF4-FFF2-40B4-BE49-F238E27FC236}">
                  <a16:creationId xmlns:a16="http://schemas.microsoft.com/office/drawing/2014/main" id="{5FF13ECE-35FC-4FA1-BC4F-4FADC2A2B356}"/>
                </a:ext>
              </a:extLst>
            </p:cNvPr>
            <p:cNvSpPr>
              <a:spLocks/>
            </p:cNvSpPr>
            <p:nvPr/>
          </p:nvSpPr>
          <p:spPr bwMode="auto">
            <a:xfrm>
              <a:off x="10860488" y="3582070"/>
              <a:ext cx="241323" cy="239244"/>
            </a:xfrm>
            <a:custGeom>
              <a:avLst/>
              <a:gdLst>
                <a:gd name="T0" fmla="*/ 2147483646 w 121"/>
                <a:gd name="T1" fmla="*/ 2147483646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2147483646 h 120"/>
                <a:gd name="T14" fmla="*/ 2147483646 w 121"/>
                <a:gd name="T15" fmla="*/ 2147483646 h 120"/>
                <a:gd name="T16" fmla="*/ 2147483646 w 121"/>
                <a:gd name="T17" fmla="*/ 2147483646 h 1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 h="120">
                  <a:moveTo>
                    <a:pt x="1" y="113"/>
                  </a:moveTo>
                  <a:cubicBezTo>
                    <a:pt x="114" y="1"/>
                    <a:pt x="114" y="1"/>
                    <a:pt x="114" y="1"/>
                  </a:cubicBezTo>
                  <a:cubicBezTo>
                    <a:pt x="115" y="0"/>
                    <a:pt x="117" y="0"/>
                    <a:pt x="118" y="1"/>
                  </a:cubicBezTo>
                  <a:cubicBezTo>
                    <a:pt x="119" y="2"/>
                    <a:pt x="119" y="2"/>
                    <a:pt x="119" y="2"/>
                  </a:cubicBezTo>
                  <a:cubicBezTo>
                    <a:pt x="121" y="3"/>
                    <a:pt x="121" y="5"/>
                    <a:pt x="119" y="7"/>
                  </a:cubicBezTo>
                  <a:cubicBezTo>
                    <a:pt x="7" y="119"/>
                    <a:pt x="7" y="119"/>
                    <a:pt x="7" y="119"/>
                  </a:cubicBezTo>
                  <a:cubicBezTo>
                    <a:pt x="6" y="120"/>
                    <a:pt x="4" y="120"/>
                    <a:pt x="2" y="119"/>
                  </a:cubicBezTo>
                  <a:cubicBezTo>
                    <a:pt x="1" y="118"/>
                    <a:pt x="1" y="118"/>
                    <a:pt x="1" y="118"/>
                  </a:cubicBezTo>
                  <a:cubicBezTo>
                    <a:pt x="0" y="117"/>
                    <a:pt x="0" y="115"/>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19" name="Freeform 583">
              <a:extLst>
                <a:ext uri="{FF2B5EF4-FFF2-40B4-BE49-F238E27FC236}">
                  <a16:creationId xmlns:a16="http://schemas.microsoft.com/office/drawing/2014/main" id="{72330733-86A4-4313-8EE0-ABF436E0205F}"/>
                </a:ext>
              </a:extLst>
            </p:cNvPr>
            <p:cNvSpPr>
              <a:spLocks/>
            </p:cNvSpPr>
            <p:nvPr/>
          </p:nvSpPr>
          <p:spPr bwMode="auto">
            <a:xfrm>
              <a:off x="10837203" y="3560898"/>
              <a:ext cx="241323" cy="237127"/>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2"/>
                  </a:moveTo>
                  <a:cubicBezTo>
                    <a:pt x="113" y="1"/>
                    <a:pt x="113" y="1"/>
                    <a:pt x="113" y="1"/>
                  </a:cubicBezTo>
                  <a:cubicBezTo>
                    <a:pt x="114" y="0"/>
                    <a:pt x="117" y="0"/>
                    <a:pt x="119" y="1"/>
                  </a:cubicBezTo>
                  <a:cubicBezTo>
                    <a:pt x="120" y="3"/>
                    <a:pt x="120" y="5"/>
                    <a:pt x="119" y="7"/>
                  </a:cubicBezTo>
                  <a:cubicBezTo>
                    <a:pt x="7" y="118"/>
                    <a:pt x="7" y="118"/>
                    <a:pt x="7" y="118"/>
                  </a:cubicBezTo>
                  <a:cubicBezTo>
                    <a:pt x="6" y="120"/>
                    <a:pt x="3" y="120"/>
                    <a:pt x="2" y="118"/>
                  </a:cubicBezTo>
                  <a:cubicBezTo>
                    <a:pt x="0" y="117"/>
                    <a:pt x="0" y="114"/>
                    <a:pt x="2" y="112"/>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20" name="Freeform 584">
              <a:extLst>
                <a:ext uri="{FF2B5EF4-FFF2-40B4-BE49-F238E27FC236}">
                  <a16:creationId xmlns:a16="http://schemas.microsoft.com/office/drawing/2014/main" id="{1E5E169C-05DF-4551-B340-B876060FE08E}"/>
                </a:ext>
              </a:extLst>
            </p:cNvPr>
            <p:cNvSpPr>
              <a:spLocks/>
            </p:cNvSpPr>
            <p:nvPr/>
          </p:nvSpPr>
          <p:spPr bwMode="auto">
            <a:xfrm>
              <a:off x="10811800" y="3533374"/>
              <a:ext cx="241323" cy="239245"/>
            </a:xfrm>
            <a:custGeom>
              <a:avLst/>
              <a:gdLst>
                <a:gd name="T0" fmla="*/ 2147483646 w 121"/>
                <a:gd name="T1" fmla="*/ 2147483646 h 120"/>
                <a:gd name="T2" fmla="*/ 2147483646 w 121"/>
                <a:gd name="T3" fmla="*/ 2147483646 h 120"/>
                <a:gd name="T4" fmla="*/ 2147483646 w 121"/>
                <a:gd name="T5" fmla="*/ 2147483646 h 120"/>
                <a:gd name="T6" fmla="*/ 2147483646 w 121"/>
                <a:gd name="T7" fmla="*/ 2147483646 h 120"/>
                <a:gd name="T8" fmla="*/ 2147483646 w 121"/>
                <a:gd name="T9" fmla="*/ 2147483646 h 120"/>
                <a:gd name="T10" fmla="*/ 2147483646 w 121"/>
                <a:gd name="T11" fmla="*/ 2147483646 h 120"/>
                <a:gd name="T12" fmla="*/ 2147483646 w 121"/>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1" h="120">
                  <a:moveTo>
                    <a:pt x="2" y="113"/>
                  </a:moveTo>
                  <a:cubicBezTo>
                    <a:pt x="113" y="2"/>
                    <a:pt x="113" y="2"/>
                    <a:pt x="113" y="2"/>
                  </a:cubicBezTo>
                  <a:cubicBezTo>
                    <a:pt x="115" y="0"/>
                    <a:pt x="118" y="0"/>
                    <a:pt x="119" y="2"/>
                  </a:cubicBezTo>
                  <a:cubicBezTo>
                    <a:pt x="121" y="3"/>
                    <a:pt x="121" y="6"/>
                    <a:pt x="119" y="7"/>
                  </a:cubicBezTo>
                  <a:cubicBezTo>
                    <a:pt x="8" y="119"/>
                    <a:pt x="8" y="119"/>
                    <a:pt x="8" y="119"/>
                  </a:cubicBezTo>
                  <a:cubicBezTo>
                    <a:pt x="6" y="120"/>
                    <a:pt x="4" y="120"/>
                    <a:pt x="2" y="119"/>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21" name="Freeform 585">
              <a:extLst>
                <a:ext uri="{FF2B5EF4-FFF2-40B4-BE49-F238E27FC236}">
                  <a16:creationId xmlns:a16="http://schemas.microsoft.com/office/drawing/2014/main" id="{A3007BDB-64B7-4064-9F26-A561A0403F16}"/>
                </a:ext>
              </a:extLst>
            </p:cNvPr>
            <p:cNvSpPr>
              <a:spLocks/>
            </p:cNvSpPr>
            <p:nvPr/>
          </p:nvSpPr>
          <p:spPr bwMode="auto">
            <a:xfrm>
              <a:off x="10758878" y="3478326"/>
              <a:ext cx="237090" cy="239245"/>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1" y="113"/>
                  </a:moveTo>
                  <a:cubicBezTo>
                    <a:pt x="112" y="2"/>
                    <a:pt x="112" y="2"/>
                    <a:pt x="112" y="2"/>
                  </a:cubicBezTo>
                  <a:cubicBezTo>
                    <a:pt x="114" y="0"/>
                    <a:pt x="117" y="0"/>
                    <a:pt x="118" y="2"/>
                  </a:cubicBezTo>
                  <a:cubicBezTo>
                    <a:pt x="120" y="3"/>
                    <a:pt x="120" y="6"/>
                    <a:pt x="118" y="8"/>
                  </a:cubicBezTo>
                  <a:cubicBezTo>
                    <a:pt x="7" y="119"/>
                    <a:pt x="7" y="119"/>
                    <a:pt x="7" y="119"/>
                  </a:cubicBezTo>
                  <a:cubicBezTo>
                    <a:pt x="5" y="120"/>
                    <a:pt x="3" y="120"/>
                    <a:pt x="1" y="119"/>
                  </a:cubicBezTo>
                  <a:cubicBezTo>
                    <a:pt x="0" y="117"/>
                    <a:pt x="0" y="115"/>
                    <a:pt x="1"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22" name="Freeform 586">
              <a:extLst>
                <a:ext uri="{FF2B5EF4-FFF2-40B4-BE49-F238E27FC236}">
                  <a16:creationId xmlns:a16="http://schemas.microsoft.com/office/drawing/2014/main" id="{A6D991DB-8CFA-4516-8FBA-E35556AE27EC}"/>
                </a:ext>
              </a:extLst>
            </p:cNvPr>
            <p:cNvSpPr>
              <a:spLocks/>
            </p:cNvSpPr>
            <p:nvPr/>
          </p:nvSpPr>
          <p:spPr bwMode="auto">
            <a:xfrm>
              <a:off x="10729242" y="3450803"/>
              <a:ext cx="239207" cy="239244"/>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2147483646 w 120"/>
                <a:gd name="T11" fmla="*/ 2147483646 h 120"/>
                <a:gd name="T12" fmla="*/ 2147483646 w 120"/>
                <a:gd name="T13" fmla="*/ 2147483646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0" h="120">
                  <a:moveTo>
                    <a:pt x="2" y="113"/>
                  </a:moveTo>
                  <a:cubicBezTo>
                    <a:pt x="113" y="1"/>
                    <a:pt x="113" y="1"/>
                    <a:pt x="113" y="1"/>
                  </a:cubicBezTo>
                  <a:cubicBezTo>
                    <a:pt x="115" y="0"/>
                    <a:pt x="117" y="0"/>
                    <a:pt x="119" y="1"/>
                  </a:cubicBezTo>
                  <a:cubicBezTo>
                    <a:pt x="120" y="3"/>
                    <a:pt x="120" y="5"/>
                    <a:pt x="119" y="7"/>
                  </a:cubicBezTo>
                  <a:cubicBezTo>
                    <a:pt x="7" y="118"/>
                    <a:pt x="7" y="118"/>
                    <a:pt x="7" y="118"/>
                  </a:cubicBezTo>
                  <a:cubicBezTo>
                    <a:pt x="6" y="120"/>
                    <a:pt x="3" y="120"/>
                    <a:pt x="2" y="118"/>
                  </a:cubicBezTo>
                  <a:cubicBezTo>
                    <a:pt x="0" y="117"/>
                    <a:pt x="0" y="114"/>
                    <a:pt x="2" y="113"/>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23" name="Freeform 587">
              <a:extLst>
                <a:ext uri="{FF2B5EF4-FFF2-40B4-BE49-F238E27FC236}">
                  <a16:creationId xmlns:a16="http://schemas.microsoft.com/office/drawing/2014/main" id="{33338A90-55DC-42C8-A352-E5CF5A072DBE}"/>
                </a:ext>
              </a:extLst>
            </p:cNvPr>
            <p:cNvSpPr>
              <a:spLocks noChangeArrowheads="1"/>
            </p:cNvSpPr>
            <p:nvPr/>
          </p:nvSpPr>
          <p:spPr bwMode="auto">
            <a:xfrm>
              <a:off x="10553542" y="3258136"/>
              <a:ext cx="550386" cy="666922"/>
            </a:xfrm>
            <a:custGeom>
              <a:avLst/>
              <a:gdLst>
                <a:gd name="T0" fmla="*/ 212 w 347"/>
                <a:gd name="T1" fmla="*/ 420 h 420"/>
                <a:gd name="T2" fmla="*/ 29 w 347"/>
                <a:gd name="T3" fmla="*/ 344 h 420"/>
                <a:gd name="T4" fmla="*/ 0 w 347"/>
                <a:gd name="T5" fmla="*/ 274 h 420"/>
                <a:gd name="T6" fmla="*/ 114 w 347"/>
                <a:gd name="T7" fmla="*/ 0 h 420"/>
                <a:gd name="T8" fmla="*/ 347 w 347"/>
                <a:gd name="T9" fmla="*/ 97 h 420"/>
                <a:gd name="T10" fmla="*/ 212 w 347"/>
                <a:gd name="T11" fmla="*/ 420 h 420"/>
              </a:gdLst>
              <a:ahLst/>
              <a:cxnLst>
                <a:cxn ang="0">
                  <a:pos x="T0" y="T1"/>
                </a:cxn>
                <a:cxn ang="0">
                  <a:pos x="T2" y="T3"/>
                </a:cxn>
                <a:cxn ang="0">
                  <a:pos x="T4" y="T5"/>
                </a:cxn>
                <a:cxn ang="0">
                  <a:pos x="T6" y="T7"/>
                </a:cxn>
                <a:cxn ang="0">
                  <a:pos x="T8" y="T9"/>
                </a:cxn>
                <a:cxn ang="0">
                  <a:pos x="T10" y="T11"/>
                </a:cxn>
              </a:cxnLst>
              <a:rect l="0" t="0" r="r" b="b"/>
              <a:pathLst>
                <a:path w="347" h="420">
                  <a:moveTo>
                    <a:pt x="212" y="420"/>
                  </a:moveTo>
                  <a:lnTo>
                    <a:pt x="29" y="344"/>
                  </a:lnTo>
                  <a:lnTo>
                    <a:pt x="0" y="274"/>
                  </a:lnTo>
                  <a:lnTo>
                    <a:pt x="114" y="0"/>
                  </a:lnTo>
                  <a:lnTo>
                    <a:pt x="347" y="97"/>
                  </a:lnTo>
                  <a:lnTo>
                    <a:pt x="212" y="420"/>
                  </a:lnTo>
                  <a:close/>
                </a:path>
              </a:pathLst>
            </a:custGeom>
            <a:solidFill>
              <a:srgbClr val="E2E2E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24" name="Freeform 588">
              <a:extLst>
                <a:ext uri="{FF2B5EF4-FFF2-40B4-BE49-F238E27FC236}">
                  <a16:creationId xmlns:a16="http://schemas.microsoft.com/office/drawing/2014/main" id="{FC6BE8A1-625C-445A-AAC1-922146B5EC45}"/>
                </a:ext>
              </a:extLst>
            </p:cNvPr>
            <p:cNvSpPr/>
            <p:nvPr/>
          </p:nvSpPr>
          <p:spPr bwMode="auto">
            <a:xfrm>
              <a:off x="10553542" y="3694281"/>
              <a:ext cx="80441" cy="110095"/>
            </a:xfrm>
            <a:custGeom>
              <a:avLst/>
              <a:gdLst>
                <a:gd name="T0" fmla="*/ 46038 w 50"/>
                <a:gd name="T1" fmla="*/ 111125 h 70"/>
                <a:gd name="T2" fmla="*/ 79375 w 50"/>
                <a:gd name="T3" fmla="*/ 31750 h 70"/>
                <a:gd name="T4" fmla="*/ 0 w 50"/>
                <a:gd name="T5" fmla="*/ 0 h 70"/>
                <a:gd name="T6" fmla="*/ 46038 w 50"/>
                <a:gd name="T7" fmla="*/ 111125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0" h="70">
                  <a:moveTo>
                    <a:pt x="29" y="70"/>
                  </a:moveTo>
                  <a:lnTo>
                    <a:pt x="50" y="20"/>
                  </a:lnTo>
                  <a:lnTo>
                    <a:pt x="0" y="0"/>
                  </a:lnTo>
                  <a:lnTo>
                    <a:pt x="29" y="70"/>
                  </a:lnTo>
                  <a:close/>
                </a:path>
              </a:pathLst>
            </a:custGeom>
            <a:solidFill>
              <a:srgbClr val="AEADAE"/>
            </a:solidFill>
            <a:ln>
              <a:noFill/>
            </a:ln>
          </p:spPr>
          <p:txBody>
            <a:bodyPr>
              <a:normAutofit lnSpcReduction="10000"/>
            </a:bodyPr>
            <a:lstStyle/>
            <a:p>
              <a:pPr eaLnBrk="1" hangingPunct="1">
                <a:buFont typeface="Arial" panose="020B0604020202020204" pitchFamily="34" charset="0"/>
                <a:buNone/>
                <a:defRPr/>
              </a:pPr>
              <a:endParaRPr lang="zh-CN" altLang="en-US" sz="133" noProof="1"/>
            </a:p>
          </p:txBody>
        </p:sp>
        <p:sp>
          <p:nvSpPr>
            <p:cNvPr id="225" name="Freeform 589">
              <a:extLst>
                <a:ext uri="{FF2B5EF4-FFF2-40B4-BE49-F238E27FC236}">
                  <a16:creationId xmlns:a16="http://schemas.microsoft.com/office/drawing/2014/main" id="{EACC42AF-32C0-4148-B31B-FDEFBD37631F}"/>
                </a:ext>
              </a:extLst>
            </p:cNvPr>
            <p:cNvSpPr/>
            <p:nvPr/>
          </p:nvSpPr>
          <p:spPr bwMode="auto">
            <a:xfrm>
              <a:off x="10608581" y="3664641"/>
              <a:ext cx="306946" cy="139736"/>
            </a:xfrm>
            <a:custGeom>
              <a:avLst/>
              <a:gdLst>
                <a:gd name="T0" fmla="*/ 13909 w 155"/>
                <a:gd name="T1" fmla="*/ 1996 h 70"/>
                <a:gd name="T2" fmla="*/ 302014 w 155"/>
                <a:gd name="T3" fmla="*/ 121739 h 70"/>
                <a:gd name="T4" fmla="*/ 305988 w 155"/>
                <a:gd name="T5" fmla="*/ 133713 h 70"/>
                <a:gd name="T6" fmla="*/ 296053 w 155"/>
                <a:gd name="T7" fmla="*/ 137704 h 70"/>
                <a:gd name="T8" fmla="*/ 7948 w 155"/>
                <a:gd name="T9" fmla="*/ 15966 h 70"/>
                <a:gd name="T10" fmla="*/ 1987 w 155"/>
                <a:gd name="T11" fmla="*/ 5987 h 70"/>
                <a:gd name="T12" fmla="*/ 13909 w 155"/>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 h="70">
                  <a:moveTo>
                    <a:pt x="7" y="1"/>
                  </a:moveTo>
                  <a:cubicBezTo>
                    <a:pt x="152" y="61"/>
                    <a:pt x="152" y="61"/>
                    <a:pt x="152" y="61"/>
                  </a:cubicBezTo>
                  <a:cubicBezTo>
                    <a:pt x="154" y="62"/>
                    <a:pt x="155" y="65"/>
                    <a:pt x="154" y="67"/>
                  </a:cubicBezTo>
                  <a:cubicBezTo>
                    <a:pt x="153" y="69"/>
                    <a:pt x="151" y="70"/>
                    <a:pt x="149" y="69"/>
                  </a:cubicBezTo>
                  <a:cubicBezTo>
                    <a:pt x="4" y="8"/>
                    <a:pt x="4" y="8"/>
                    <a:pt x="4" y="8"/>
                  </a:cubicBezTo>
                  <a:cubicBezTo>
                    <a:pt x="1" y="8"/>
                    <a:pt x="0" y="5"/>
                    <a:pt x="1" y="3"/>
                  </a:cubicBezTo>
                  <a:cubicBezTo>
                    <a:pt x="2" y="1"/>
                    <a:pt x="5" y="0"/>
                    <a:pt x="7" y="1"/>
                  </a:cubicBezTo>
                  <a:close/>
                </a:path>
              </a:pathLst>
            </a:custGeom>
            <a:solidFill>
              <a:srgbClr val="AEADAE"/>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26" name="Freeform 590">
              <a:extLst>
                <a:ext uri="{FF2B5EF4-FFF2-40B4-BE49-F238E27FC236}">
                  <a16:creationId xmlns:a16="http://schemas.microsoft.com/office/drawing/2014/main" id="{EE4AB855-909F-419E-825A-D4EBE5254748}"/>
                </a:ext>
              </a:extLst>
            </p:cNvPr>
            <p:cNvSpPr/>
            <p:nvPr/>
          </p:nvSpPr>
          <p:spPr bwMode="auto">
            <a:xfrm>
              <a:off x="10623398" y="3630765"/>
              <a:ext cx="306947" cy="135501"/>
            </a:xfrm>
            <a:custGeom>
              <a:avLst/>
              <a:gdLst>
                <a:gd name="T0" fmla="*/ 11937 w 154"/>
                <a:gd name="T1" fmla="*/ 0 h 69"/>
                <a:gd name="T2" fmla="*/ 300418 w 154"/>
                <a:gd name="T3" fmla="*/ 120696 h 69"/>
                <a:gd name="T4" fmla="*/ 306387 w 154"/>
                <a:gd name="T5" fmla="*/ 130589 h 69"/>
                <a:gd name="T6" fmla="*/ 294450 w 154"/>
                <a:gd name="T7" fmla="*/ 134546 h 69"/>
                <a:gd name="T8" fmla="*/ 5969 w 154"/>
                <a:gd name="T9" fmla="*/ 15829 h 69"/>
                <a:gd name="T10" fmla="*/ 1990 w 154"/>
                <a:gd name="T11" fmla="*/ 5936 h 69"/>
                <a:gd name="T12" fmla="*/ 11937 w 154"/>
                <a:gd name="T13" fmla="*/ 0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69">
                  <a:moveTo>
                    <a:pt x="6" y="0"/>
                  </a:moveTo>
                  <a:cubicBezTo>
                    <a:pt x="151" y="61"/>
                    <a:pt x="151" y="61"/>
                    <a:pt x="151" y="61"/>
                  </a:cubicBezTo>
                  <a:cubicBezTo>
                    <a:pt x="153" y="62"/>
                    <a:pt x="154" y="64"/>
                    <a:pt x="154" y="66"/>
                  </a:cubicBezTo>
                  <a:cubicBezTo>
                    <a:pt x="153" y="68"/>
                    <a:pt x="150" y="69"/>
                    <a:pt x="148" y="68"/>
                  </a:cubicBezTo>
                  <a:cubicBezTo>
                    <a:pt x="3" y="8"/>
                    <a:pt x="3" y="8"/>
                    <a:pt x="3" y="8"/>
                  </a:cubicBezTo>
                  <a:cubicBezTo>
                    <a:pt x="1" y="7"/>
                    <a:pt x="0" y="5"/>
                    <a:pt x="1" y="3"/>
                  </a:cubicBezTo>
                  <a:cubicBezTo>
                    <a:pt x="2" y="1"/>
                    <a:pt x="4" y="0"/>
                    <a:pt x="6" y="0"/>
                  </a:cubicBezTo>
                  <a:close/>
                </a:path>
              </a:pathLst>
            </a:custGeom>
            <a:solidFill>
              <a:srgbClr val="AEADAE"/>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27" name="Freeform 591">
              <a:extLst>
                <a:ext uri="{FF2B5EF4-FFF2-40B4-BE49-F238E27FC236}">
                  <a16:creationId xmlns:a16="http://schemas.microsoft.com/office/drawing/2014/main" id="{69BC1804-8293-49F7-87F8-8C65E9870600}"/>
                </a:ext>
              </a:extLst>
            </p:cNvPr>
            <p:cNvSpPr/>
            <p:nvPr/>
          </p:nvSpPr>
          <p:spPr bwMode="auto">
            <a:xfrm>
              <a:off x="10663619" y="3531257"/>
              <a:ext cx="306946" cy="139736"/>
            </a:xfrm>
            <a:custGeom>
              <a:avLst/>
              <a:gdLst>
                <a:gd name="T0" fmla="*/ 9935 w 155"/>
                <a:gd name="T1" fmla="*/ 1996 h 70"/>
                <a:gd name="T2" fmla="*/ 302014 w 155"/>
                <a:gd name="T3" fmla="*/ 123734 h 70"/>
                <a:gd name="T4" fmla="*/ 305988 w 155"/>
                <a:gd name="T5" fmla="*/ 131717 h 70"/>
                <a:gd name="T6" fmla="*/ 304001 w 155"/>
                <a:gd name="T7" fmla="*/ 135709 h 70"/>
                <a:gd name="T8" fmla="*/ 296053 w 155"/>
                <a:gd name="T9" fmla="*/ 139700 h 70"/>
                <a:gd name="T10" fmla="*/ 3974 w 155"/>
                <a:gd name="T11" fmla="*/ 17961 h 70"/>
                <a:gd name="T12" fmla="*/ 0 w 155"/>
                <a:gd name="T13" fmla="*/ 7983 h 70"/>
                <a:gd name="T14" fmla="*/ 1987 w 155"/>
                <a:gd name="T15" fmla="*/ 5987 h 70"/>
                <a:gd name="T16" fmla="*/ 9935 w 155"/>
                <a:gd name="T17" fmla="*/ 199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70">
                  <a:moveTo>
                    <a:pt x="5" y="1"/>
                  </a:moveTo>
                  <a:cubicBezTo>
                    <a:pt x="152" y="62"/>
                    <a:pt x="152" y="62"/>
                    <a:pt x="152" y="62"/>
                  </a:cubicBezTo>
                  <a:cubicBezTo>
                    <a:pt x="154" y="63"/>
                    <a:pt x="155" y="65"/>
                    <a:pt x="154" y="66"/>
                  </a:cubicBezTo>
                  <a:cubicBezTo>
                    <a:pt x="153" y="68"/>
                    <a:pt x="153" y="68"/>
                    <a:pt x="153" y="68"/>
                  </a:cubicBezTo>
                  <a:cubicBezTo>
                    <a:pt x="152" y="69"/>
                    <a:pt x="151" y="70"/>
                    <a:pt x="149" y="70"/>
                  </a:cubicBezTo>
                  <a:cubicBezTo>
                    <a:pt x="2" y="9"/>
                    <a:pt x="2" y="9"/>
                    <a:pt x="2" y="9"/>
                  </a:cubicBezTo>
                  <a:cubicBezTo>
                    <a:pt x="0" y="8"/>
                    <a:pt x="0" y="6"/>
                    <a:pt x="0" y="4"/>
                  </a:cubicBezTo>
                  <a:cubicBezTo>
                    <a:pt x="1" y="3"/>
                    <a:pt x="1" y="3"/>
                    <a:pt x="1" y="3"/>
                  </a:cubicBezTo>
                  <a:cubicBezTo>
                    <a:pt x="2" y="1"/>
                    <a:pt x="4" y="0"/>
                    <a:pt x="5" y="1"/>
                  </a:cubicBezTo>
                  <a:close/>
                </a:path>
              </a:pathLst>
            </a:custGeom>
            <a:solidFill>
              <a:srgbClr val="AEADAE"/>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28" name="Freeform 592">
              <a:extLst>
                <a:ext uri="{FF2B5EF4-FFF2-40B4-BE49-F238E27FC236}">
                  <a16:creationId xmlns:a16="http://schemas.microsoft.com/office/drawing/2014/main" id="{C066FBD6-FA82-4092-A94F-13A9C4BC123E}"/>
                </a:ext>
              </a:extLst>
            </p:cNvPr>
            <p:cNvSpPr/>
            <p:nvPr/>
          </p:nvSpPr>
          <p:spPr bwMode="auto">
            <a:xfrm>
              <a:off x="10674203" y="3503733"/>
              <a:ext cx="306947" cy="137619"/>
            </a:xfrm>
            <a:custGeom>
              <a:avLst/>
              <a:gdLst>
                <a:gd name="T0" fmla="*/ 11937 w 154"/>
                <a:gd name="T1" fmla="*/ 2002 h 69"/>
                <a:gd name="T2" fmla="*/ 300418 w 154"/>
                <a:gd name="T3" fmla="*/ 122100 h 69"/>
                <a:gd name="T4" fmla="*/ 306387 w 154"/>
                <a:gd name="T5" fmla="*/ 132108 h 69"/>
                <a:gd name="T6" fmla="*/ 294450 w 154"/>
                <a:gd name="T7" fmla="*/ 136111 h 69"/>
                <a:gd name="T8" fmla="*/ 5969 w 154"/>
                <a:gd name="T9" fmla="*/ 16013 h 69"/>
                <a:gd name="T10" fmla="*/ 1990 w 154"/>
                <a:gd name="T11" fmla="*/ 6005 h 69"/>
                <a:gd name="T12" fmla="*/ 11937 w 154"/>
                <a:gd name="T13" fmla="*/ 2002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69">
                  <a:moveTo>
                    <a:pt x="6" y="1"/>
                  </a:moveTo>
                  <a:cubicBezTo>
                    <a:pt x="151" y="61"/>
                    <a:pt x="151" y="61"/>
                    <a:pt x="151" y="61"/>
                  </a:cubicBezTo>
                  <a:cubicBezTo>
                    <a:pt x="153" y="62"/>
                    <a:pt x="154" y="64"/>
                    <a:pt x="154" y="66"/>
                  </a:cubicBezTo>
                  <a:cubicBezTo>
                    <a:pt x="153" y="68"/>
                    <a:pt x="150" y="69"/>
                    <a:pt x="148" y="68"/>
                  </a:cubicBezTo>
                  <a:cubicBezTo>
                    <a:pt x="3" y="8"/>
                    <a:pt x="3" y="8"/>
                    <a:pt x="3" y="8"/>
                  </a:cubicBezTo>
                  <a:cubicBezTo>
                    <a:pt x="1" y="7"/>
                    <a:pt x="0" y="5"/>
                    <a:pt x="1" y="3"/>
                  </a:cubicBezTo>
                  <a:cubicBezTo>
                    <a:pt x="2" y="1"/>
                    <a:pt x="4" y="0"/>
                    <a:pt x="6" y="1"/>
                  </a:cubicBezTo>
                  <a:close/>
                </a:path>
              </a:pathLst>
            </a:custGeom>
            <a:solidFill>
              <a:srgbClr val="AEADAE"/>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29" name="Freeform 593">
              <a:extLst>
                <a:ext uri="{FF2B5EF4-FFF2-40B4-BE49-F238E27FC236}">
                  <a16:creationId xmlns:a16="http://schemas.microsoft.com/office/drawing/2014/main" id="{33295B9E-6C24-4893-9847-BADBAFE7B0E2}"/>
                </a:ext>
              </a:extLst>
            </p:cNvPr>
            <p:cNvSpPr/>
            <p:nvPr/>
          </p:nvSpPr>
          <p:spPr bwMode="auto">
            <a:xfrm>
              <a:off x="10689022" y="3469857"/>
              <a:ext cx="306946" cy="139736"/>
            </a:xfrm>
            <a:custGeom>
              <a:avLst/>
              <a:gdLst>
                <a:gd name="T0" fmla="*/ 11937 w 154"/>
                <a:gd name="T1" fmla="*/ 1996 h 70"/>
                <a:gd name="T2" fmla="*/ 300418 w 154"/>
                <a:gd name="T3" fmla="*/ 123734 h 70"/>
                <a:gd name="T4" fmla="*/ 304397 w 154"/>
                <a:gd name="T5" fmla="*/ 133713 h 70"/>
                <a:gd name="T6" fmla="*/ 294450 w 154"/>
                <a:gd name="T7" fmla="*/ 137704 h 70"/>
                <a:gd name="T8" fmla="*/ 5969 w 154"/>
                <a:gd name="T9" fmla="*/ 17961 h 70"/>
                <a:gd name="T10" fmla="*/ 199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2"/>
                    <a:pt x="151" y="62"/>
                    <a:pt x="151" y="62"/>
                  </a:cubicBezTo>
                  <a:cubicBezTo>
                    <a:pt x="153" y="62"/>
                    <a:pt x="154" y="65"/>
                    <a:pt x="153" y="67"/>
                  </a:cubicBezTo>
                  <a:cubicBezTo>
                    <a:pt x="153" y="69"/>
                    <a:pt x="150" y="70"/>
                    <a:pt x="148" y="69"/>
                  </a:cubicBezTo>
                  <a:cubicBezTo>
                    <a:pt x="3" y="9"/>
                    <a:pt x="3" y="9"/>
                    <a:pt x="3" y="9"/>
                  </a:cubicBezTo>
                  <a:cubicBezTo>
                    <a:pt x="1" y="8"/>
                    <a:pt x="0" y="6"/>
                    <a:pt x="1" y="3"/>
                  </a:cubicBezTo>
                  <a:cubicBezTo>
                    <a:pt x="1" y="1"/>
                    <a:pt x="4" y="0"/>
                    <a:pt x="6" y="1"/>
                  </a:cubicBezTo>
                  <a:close/>
                </a:path>
              </a:pathLst>
            </a:custGeom>
            <a:solidFill>
              <a:srgbClr val="AEADAE"/>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30" name="Freeform 594">
              <a:extLst>
                <a:ext uri="{FF2B5EF4-FFF2-40B4-BE49-F238E27FC236}">
                  <a16:creationId xmlns:a16="http://schemas.microsoft.com/office/drawing/2014/main" id="{9CDEEF8C-D1DF-4C61-B55B-A5BBB02D40C2}"/>
                </a:ext>
              </a:extLst>
            </p:cNvPr>
            <p:cNvSpPr/>
            <p:nvPr/>
          </p:nvSpPr>
          <p:spPr bwMode="auto">
            <a:xfrm>
              <a:off x="10718658" y="3397872"/>
              <a:ext cx="306946" cy="139736"/>
            </a:xfrm>
            <a:custGeom>
              <a:avLst/>
              <a:gdLst>
                <a:gd name="T0" fmla="*/ 11937 w 154"/>
                <a:gd name="T1" fmla="*/ 1996 h 70"/>
                <a:gd name="T2" fmla="*/ 300418 w 154"/>
                <a:gd name="T3" fmla="*/ 121739 h 70"/>
                <a:gd name="T4" fmla="*/ 306387 w 154"/>
                <a:gd name="T5" fmla="*/ 133713 h 70"/>
                <a:gd name="T6" fmla="*/ 294450 w 154"/>
                <a:gd name="T7" fmla="*/ 137704 h 70"/>
                <a:gd name="T8" fmla="*/ 5969 w 154"/>
                <a:gd name="T9" fmla="*/ 15966 h 70"/>
                <a:gd name="T10" fmla="*/ 199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1"/>
                    <a:pt x="151" y="61"/>
                    <a:pt x="151" y="61"/>
                  </a:cubicBezTo>
                  <a:cubicBezTo>
                    <a:pt x="153" y="62"/>
                    <a:pt x="154" y="64"/>
                    <a:pt x="154" y="67"/>
                  </a:cubicBezTo>
                  <a:cubicBezTo>
                    <a:pt x="153" y="69"/>
                    <a:pt x="150" y="70"/>
                    <a:pt x="148" y="69"/>
                  </a:cubicBezTo>
                  <a:cubicBezTo>
                    <a:pt x="3" y="8"/>
                    <a:pt x="3" y="8"/>
                    <a:pt x="3" y="8"/>
                  </a:cubicBezTo>
                  <a:cubicBezTo>
                    <a:pt x="1" y="8"/>
                    <a:pt x="0" y="5"/>
                    <a:pt x="1" y="3"/>
                  </a:cubicBezTo>
                  <a:cubicBezTo>
                    <a:pt x="1" y="1"/>
                    <a:pt x="4" y="0"/>
                    <a:pt x="6" y="1"/>
                  </a:cubicBezTo>
                  <a:close/>
                </a:path>
              </a:pathLst>
            </a:custGeom>
            <a:solidFill>
              <a:srgbClr val="AEADAE"/>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31" name="Freeform 595">
              <a:extLst>
                <a:ext uri="{FF2B5EF4-FFF2-40B4-BE49-F238E27FC236}">
                  <a16:creationId xmlns:a16="http://schemas.microsoft.com/office/drawing/2014/main" id="{A30F786E-8CE1-40EC-9C7F-C8AF8DCA1355}"/>
                </a:ext>
              </a:extLst>
            </p:cNvPr>
            <p:cNvSpPr/>
            <p:nvPr/>
          </p:nvSpPr>
          <p:spPr bwMode="auto">
            <a:xfrm>
              <a:off x="10735593" y="3359762"/>
              <a:ext cx="304829" cy="139736"/>
            </a:xfrm>
            <a:custGeom>
              <a:avLst/>
              <a:gdLst>
                <a:gd name="T0" fmla="*/ 11937 w 154"/>
                <a:gd name="T1" fmla="*/ 1996 h 70"/>
                <a:gd name="T2" fmla="*/ 300418 w 154"/>
                <a:gd name="T3" fmla="*/ 121739 h 70"/>
                <a:gd name="T4" fmla="*/ 304397 w 154"/>
                <a:gd name="T5" fmla="*/ 133713 h 70"/>
                <a:gd name="T6" fmla="*/ 294450 w 154"/>
                <a:gd name="T7" fmla="*/ 137704 h 70"/>
                <a:gd name="T8" fmla="*/ 5969 w 154"/>
                <a:gd name="T9" fmla="*/ 17961 h 70"/>
                <a:gd name="T10" fmla="*/ 0 w 154"/>
                <a:gd name="T11" fmla="*/ 5987 h 70"/>
                <a:gd name="T12" fmla="*/ 11937 w 154"/>
                <a:gd name="T13" fmla="*/ 199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4" h="70">
                  <a:moveTo>
                    <a:pt x="6" y="1"/>
                  </a:moveTo>
                  <a:cubicBezTo>
                    <a:pt x="151" y="61"/>
                    <a:pt x="151" y="61"/>
                    <a:pt x="151" y="61"/>
                  </a:cubicBezTo>
                  <a:cubicBezTo>
                    <a:pt x="153" y="62"/>
                    <a:pt x="154" y="65"/>
                    <a:pt x="153" y="67"/>
                  </a:cubicBezTo>
                  <a:cubicBezTo>
                    <a:pt x="152" y="69"/>
                    <a:pt x="150" y="70"/>
                    <a:pt x="148" y="69"/>
                  </a:cubicBezTo>
                  <a:cubicBezTo>
                    <a:pt x="3" y="9"/>
                    <a:pt x="3" y="9"/>
                    <a:pt x="3" y="9"/>
                  </a:cubicBezTo>
                  <a:cubicBezTo>
                    <a:pt x="1" y="8"/>
                    <a:pt x="0" y="5"/>
                    <a:pt x="0" y="3"/>
                  </a:cubicBezTo>
                  <a:cubicBezTo>
                    <a:pt x="1" y="1"/>
                    <a:pt x="4" y="0"/>
                    <a:pt x="6" y="1"/>
                  </a:cubicBezTo>
                  <a:close/>
                </a:path>
              </a:pathLst>
            </a:custGeom>
            <a:solidFill>
              <a:srgbClr val="AEADAE"/>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32" name="Freeform 596">
              <a:extLst>
                <a:ext uri="{FF2B5EF4-FFF2-40B4-BE49-F238E27FC236}">
                  <a16:creationId xmlns:a16="http://schemas.microsoft.com/office/drawing/2014/main" id="{78335763-386C-4601-A8AB-D96D04554DDF}"/>
                </a:ext>
              </a:extLst>
            </p:cNvPr>
            <p:cNvSpPr>
              <a:spLocks noChangeArrowheads="1"/>
            </p:cNvSpPr>
            <p:nvPr/>
          </p:nvSpPr>
          <p:spPr bwMode="auto">
            <a:xfrm>
              <a:off x="10928227" y="3211558"/>
              <a:ext cx="666815" cy="548358"/>
            </a:xfrm>
            <a:custGeom>
              <a:avLst/>
              <a:gdLst>
                <a:gd name="T0" fmla="*/ 420 w 420"/>
                <a:gd name="T1" fmla="*/ 133 h 346"/>
                <a:gd name="T2" fmla="*/ 344 w 420"/>
                <a:gd name="T3" fmla="*/ 316 h 346"/>
                <a:gd name="T4" fmla="*/ 274 w 420"/>
                <a:gd name="T5" fmla="*/ 346 h 346"/>
                <a:gd name="T6" fmla="*/ 0 w 420"/>
                <a:gd name="T7" fmla="*/ 232 h 346"/>
                <a:gd name="T8" fmla="*/ 96 w 420"/>
                <a:gd name="T9" fmla="*/ 0 h 346"/>
                <a:gd name="T10" fmla="*/ 420 w 420"/>
                <a:gd name="T11" fmla="*/ 133 h 346"/>
              </a:gdLst>
              <a:ahLst/>
              <a:cxnLst>
                <a:cxn ang="0">
                  <a:pos x="T0" y="T1"/>
                </a:cxn>
                <a:cxn ang="0">
                  <a:pos x="T2" y="T3"/>
                </a:cxn>
                <a:cxn ang="0">
                  <a:pos x="T4" y="T5"/>
                </a:cxn>
                <a:cxn ang="0">
                  <a:pos x="T6" y="T7"/>
                </a:cxn>
                <a:cxn ang="0">
                  <a:pos x="T8" y="T9"/>
                </a:cxn>
                <a:cxn ang="0">
                  <a:pos x="T10" y="T11"/>
                </a:cxn>
              </a:cxnLst>
              <a:rect l="0" t="0" r="r" b="b"/>
              <a:pathLst>
                <a:path w="420" h="346">
                  <a:moveTo>
                    <a:pt x="420" y="133"/>
                  </a:moveTo>
                  <a:lnTo>
                    <a:pt x="344" y="316"/>
                  </a:lnTo>
                  <a:lnTo>
                    <a:pt x="274" y="346"/>
                  </a:lnTo>
                  <a:lnTo>
                    <a:pt x="0" y="232"/>
                  </a:lnTo>
                  <a:lnTo>
                    <a:pt x="96" y="0"/>
                  </a:lnTo>
                  <a:lnTo>
                    <a:pt x="420" y="133"/>
                  </a:lnTo>
                  <a:close/>
                </a:path>
              </a:pathLst>
            </a:custGeom>
            <a:solidFill>
              <a:srgbClr val="E2E2E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33" name="Freeform 597">
              <a:extLst>
                <a:ext uri="{FF2B5EF4-FFF2-40B4-BE49-F238E27FC236}">
                  <a16:creationId xmlns:a16="http://schemas.microsoft.com/office/drawing/2014/main" id="{9A103019-EE2B-4AF5-9297-DA03B2B8E80B}"/>
                </a:ext>
              </a:extLst>
            </p:cNvPr>
            <p:cNvSpPr/>
            <p:nvPr/>
          </p:nvSpPr>
          <p:spPr bwMode="auto">
            <a:xfrm>
              <a:off x="11364303" y="3681578"/>
              <a:ext cx="110077" cy="78337"/>
            </a:xfrm>
            <a:custGeom>
              <a:avLst/>
              <a:gdLst>
                <a:gd name="T0" fmla="*/ 111125 w 70"/>
                <a:gd name="T1" fmla="*/ 31750 h 50"/>
                <a:gd name="T2" fmla="*/ 31750 w 70"/>
                <a:gd name="T3" fmla="*/ 0 h 50"/>
                <a:gd name="T4" fmla="*/ 0 w 70"/>
                <a:gd name="T5" fmla="*/ 79375 h 50"/>
                <a:gd name="T6" fmla="*/ 111125 w 70"/>
                <a:gd name="T7" fmla="*/ 31750 h 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50">
                  <a:moveTo>
                    <a:pt x="70" y="20"/>
                  </a:moveTo>
                  <a:lnTo>
                    <a:pt x="20" y="0"/>
                  </a:lnTo>
                  <a:lnTo>
                    <a:pt x="0" y="50"/>
                  </a:lnTo>
                  <a:lnTo>
                    <a:pt x="70" y="20"/>
                  </a:ln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34" name="Freeform 598">
              <a:extLst>
                <a:ext uri="{FF2B5EF4-FFF2-40B4-BE49-F238E27FC236}">
                  <a16:creationId xmlns:a16="http://schemas.microsoft.com/office/drawing/2014/main" id="{05C78C64-07CA-4A34-A870-E27570D59777}"/>
                </a:ext>
              </a:extLst>
            </p:cNvPr>
            <p:cNvSpPr>
              <a:spLocks/>
            </p:cNvSpPr>
            <p:nvPr/>
          </p:nvSpPr>
          <p:spPr bwMode="auto">
            <a:xfrm>
              <a:off x="11332550" y="3397872"/>
              <a:ext cx="139713" cy="306996"/>
            </a:xfrm>
            <a:custGeom>
              <a:avLst/>
              <a:gdLst>
                <a:gd name="T0" fmla="*/ 2147483646 w 69"/>
                <a:gd name="T1" fmla="*/ 2147483646 h 154"/>
                <a:gd name="T2" fmla="*/ 2147483646 w 69"/>
                <a:gd name="T3" fmla="*/ 2147483646 h 154"/>
                <a:gd name="T4" fmla="*/ 2147483646 w 69"/>
                <a:gd name="T5" fmla="*/ 2147483646 h 154"/>
                <a:gd name="T6" fmla="*/ 2147483646 w 69"/>
                <a:gd name="T7" fmla="*/ 2147483646 h 154"/>
                <a:gd name="T8" fmla="*/ 2147483646 w 69"/>
                <a:gd name="T9" fmla="*/ 2147483646 h 154"/>
                <a:gd name="T10" fmla="*/ 2147483646 w 69"/>
                <a:gd name="T11" fmla="*/ 2147483646 h 154"/>
                <a:gd name="T12" fmla="*/ 2147483646 w 69"/>
                <a:gd name="T13" fmla="*/ 2147483646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4">
                  <a:moveTo>
                    <a:pt x="1" y="148"/>
                  </a:moveTo>
                  <a:cubicBezTo>
                    <a:pt x="61" y="3"/>
                    <a:pt x="61" y="3"/>
                    <a:pt x="61" y="3"/>
                  </a:cubicBezTo>
                  <a:cubicBezTo>
                    <a:pt x="62" y="1"/>
                    <a:pt x="64" y="0"/>
                    <a:pt x="66" y="1"/>
                  </a:cubicBezTo>
                  <a:cubicBezTo>
                    <a:pt x="68" y="1"/>
                    <a:pt x="69" y="4"/>
                    <a:pt x="69" y="6"/>
                  </a:cubicBezTo>
                  <a:cubicBezTo>
                    <a:pt x="9" y="151"/>
                    <a:pt x="9" y="151"/>
                    <a:pt x="9" y="151"/>
                  </a:cubicBezTo>
                  <a:cubicBezTo>
                    <a:pt x="8" y="153"/>
                    <a:pt x="5"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35" name="Freeform 599">
              <a:extLst>
                <a:ext uri="{FF2B5EF4-FFF2-40B4-BE49-F238E27FC236}">
                  <a16:creationId xmlns:a16="http://schemas.microsoft.com/office/drawing/2014/main" id="{05B9C684-9587-464D-B7B7-2845CCF24274}"/>
                </a:ext>
              </a:extLst>
            </p:cNvPr>
            <p:cNvSpPr>
              <a:spLocks/>
            </p:cNvSpPr>
            <p:nvPr/>
          </p:nvSpPr>
          <p:spPr bwMode="auto">
            <a:xfrm>
              <a:off x="11300797" y="3383052"/>
              <a:ext cx="137597" cy="306995"/>
            </a:xfrm>
            <a:custGeom>
              <a:avLst/>
              <a:gdLst>
                <a:gd name="T0" fmla="*/ 0 w 69"/>
                <a:gd name="T1" fmla="*/ 2147483646 h 155"/>
                <a:gd name="T2" fmla="*/ 2147483646 w 69"/>
                <a:gd name="T3" fmla="*/ 2147483646 h 155"/>
                <a:gd name="T4" fmla="*/ 2147483646 w 69"/>
                <a:gd name="T5" fmla="*/ 2147483646 h 155"/>
                <a:gd name="T6" fmla="*/ 2147483646 w 69"/>
                <a:gd name="T7" fmla="*/ 2147483646 h 155"/>
                <a:gd name="T8" fmla="*/ 2147483646 w 69"/>
                <a:gd name="T9" fmla="*/ 2147483646 h 155"/>
                <a:gd name="T10" fmla="*/ 2147483646 w 69"/>
                <a:gd name="T11" fmla="*/ 2147483646 h 155"/>
                <a:gd name="T12" fmla="*/ 0 w 69"/>
                <a:gd name="T13" fmla="*/ 2147483646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0" y="149"/>
                  </a:moveTo>
                  <a:cubicBezTo>
                    <a:pt x="61" y="3"/>
                    <a:pt x="61" y="3"/>
                    <a:pt x="61" y="3"/>
                  </a:cubicBezTo>
                  <a:cubicBezTo>
                    <a:pt x="61" y="1"/>
                    <a:pt x="64" y="0"/>
                    <a:pt x="66" y="1"/>
                  </a:cubicBezTo>
                  <a:cubicBezTo>
                    <a:pt x="68" y="2"/>
                    <a:pt x="69" y="5"/>
                    <a:pt x="68" y="7"/>
                  </a:cubicBezTo>
                  <a:cubicBezTo>
                    <a:pt x="8" y="152"/>
                    <a:pt x="8" y="152"/>
                    <a:pt x="8" y="152"/>
                  </a:cubicBezTo>
                  <a:cubicBezTo>
                    <a:pt x="7" y="154"/>
                    <a:pt x="5" y="155"/>
                    <a:pt x="3" y="154"/>
                  </a:cubicBezTo>
                  <a:cubicBezTo>
                    <a:pt x="1" y="153"/>
                    <a:pt x="0" y="151"/>
                    <a:pt x="0" y="14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36" name="Freeform 600">
              <a:extLst>
                <a:ext uri="{FF2B5EF4-FFF2-40B4-BE49-F238E27FC236}">
                  <a16:creationId xmlns:a16="http://schemas.microsoft.com/office/drawing/2014/main" id="{E53546AA-A700-40B2-ACC8-2C3BD6C78F16}"/>
                </a:ext>
              </a:extLst>
            </p:cNvPr>
            <p:cNvSpPr>
              <a:spLocks/>
            </p:cNvSpPr>
            <p:nvPr/>
          </p:nvSpPr>
          <p:spPr bwMode="auto">
            <a:xfrm>
              <a:off x="11203421" y="3342825"/>
              <a:ext cx="137597" cy="309113"/>
            </a:xfrm>
            <a:custGeom>
              <a:avLst/>
              <a:gdLst>
                <a:gd name="T0" fmla="*/ 2147483646 w 70"/>
                <a:gd name="T1" fmla="*/ 2147483646 h 155"/>
                <a:gd name="T2" fmla="*/ 2147483646 w 70"/>
                <a:gd name="T3" fmla="*/ 2147483646 h 155"/>
                <a:gd name="T4" fmla="*/ 2147483646 w 70"/>
                <a:gd name="T5" fmla="*/ 2147483646 h 155"/>
                <a:gd name="T6" fmla="*/ 2147483646 w 70"/>
                <a:gd name="T7" fmla="*/ 2147483646 h 155"/>
                <a:gd name="T8" fmla="*/ 2147483646 w 70"/>
                <a:gd name="T9" fmla="*/ 2147483646 h 155"/>
                <a:gd name="T10" fmla="*/ 2147483646 w 70"/>
                <a:gd name="T11" fmla="*/ 2147483646 h 155"/>
                <a:gd name="T12" fmla="*/ 2147483646 w 70"/>
                <a:gd name="T13" fmla="*/ 2147483646 h 155"/>
                <a:gd name="T14" fmla="*/ 2147483646 w 70"/>
                <a:gd name="T15" fmla="*/ 2147483646 h 155"/>
                <a:gd name="T16" fmla="*/ 2147483646 w 70"/>
                <a:gd name="T17" fmla="*/ 2147483646 h 1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 h="155">
                  <a:moveTo>
                    <a:pt x="1" y="150"/>
                  </a:moveTo>
                  <a:cubicBezTo>
                    <a:pt x="62" y="3"/>
                    <a:pt x="62" y="3"/>
                    <a:pt x="62" y="3"/>
                  </a:cubicBezTo>
                  <a:cubicBezTo>
                    <a:pt x="62" y="1"/>
                    <a:pt x="64" y="0"/>
                    <a:pt x="66" y="1"/>
                  </a:cubicBezTo>
                  <a:cubicBezTo>
                    <a:pt x="68" y="2"/>
                    <a:pt x="68" y="2"/>
                    <a:pt x="68" y="2"/>
                  </a:cubicBezTo>
                  <a:cubicBezTo>
                    <a:pt x="69" y="2"/>
                    <a:pt x="70" y="4"/>
                    <a:pt x="69" y="6"/>
                  </a:cubicBezTo>
                  <a:cubicBezTo>
                    <a:pt x="9" y="153"/>
                    <a:pt x="9" y="153"/>
                    <a:pt x="9" y="153"/>
                  </a:cubicBezTo>
                  <a:cubicBezTo>
                    <a:pt x="8" y="155"/>
                    <a:pt x="6" y="155"/>
                    <a:pt x="4" y="155"/>
                  </a:cubicBezTo>
                  <a:cubicBezTo>
                    <a:pt x="3" y="154"/>
                    <a:pt x="3" y="154"/>
                    <a:pt x="3" y="154"/>
                  </a:cubicBezTo>
                  <a:cubicBezTo>
                    <a:pt x="1" y="153"/>
                    <a:pt x="0" y="151"/>
                    <a:pt x="1" y="150"/>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37" name="Freeform 601">
              <a:extLst>
                <a:ext uri="{FF2B5EF4-FFF2-40B4-BE49-F238E27FC236}">
                  <a16:creationId xmlns:a16="http://schemas.microsoft.com/office/drawing/2014/main" id="{C4A63D69-8C68-4AA5-BA63-2AAD82D45620}"/>
                </a:ext>
              </a:extLst>
            </p:cNvPr>
            <p:cNvSpPr>
              <a:spLocks/>
            </p:cNvSpPr>
            <p:nvPr/>
          </p:nvSpPr>
          <p:spPr bwMode="auto">
            <a:xfrm>
              <a:off x="11173784" y="3330121"/>
              <a:ext cx="139713" cy="309113"/>
            </a:xfrm>
            <a:custGeom>
              <a:avLst/>
              <a:gdLst>
                <a:gd name="T0" fmla="*/ 2147483646 w 69"/>
                <a:gd name="T1" fmla="*/ 2147483646 h 155"/>
                <a:gd name="T2" fmla="*/ 2147483646 w 69"/>
                <a:gd name="T3" fmla="*/ 2147483646 h 155"/>
                <a:gd name="T4" fmla="*/ 2147483646 w 69"/>
                <a:gd name="T5" fmla="*/ 2147483646 h 155"/>
                <a:gd name="T6" fmla="*/ 2147483646 w 69"/>
                <a:gd name="T7" fmla="*/ 2147483646 h 155"/>
                <a:gd name="T8" fmla="*/ 2147483646 w 69"/>
                <a:gd name="T9" fmla="*/ 2147483646 h 155"/>
                <a:gd name="T10" fmla="*/ 2147483646 w 69"/>
                <a:gd name="T11" fmla="*/ 2147483646 h 155"/>
                <a:gd name="T12" fmla="*/ 2147483646 w 69"/>
                <a:gd name="T13" fmla="*/ 2147483646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1" y="149"/>
                  </a:moveTo>
                  <a:cubicBezTo>
                    <a:pt x="61" y="4"/>
                    <a:pt x="61" y="4"/>
                    <a:pt x="61" y="4"/>
                  </a:cubicBezTo>
                  <a:cubicBezTo>
                    <a:pt x="62" y="1"/>
                    <a:pt x="64" y="0"/>
                    <a:pt x="66" y="1"/>
                  </a:cubicBezTo>
                  <a:cubicBezTo>
                    <a:pt x="68" y="2"/>
                    <a:pt x="69" y="5"/>
                    <a:pt x="68" y="7"/>
                  </a:cubicBezTo>
                  <a:cubicBezTo>
                    <a:pt x="8" y="152"/>
                    <a:pt x="8" y="152"/>
                    <a:pt x="8" y="152"/>
                  </a:cubicBezTo>
                  <a:cubicBezTo>
                    <a:pt x="7" y="154"/>
                    <a:pt x="5" y="155"/>
                    <a:pt x="3" y="154"/>
                  </a:cubicBezTo>
                  <a:cubicBezTo>
                    <a:pt x="1" y="153"/>
                    <a:pt x="0" y="151"/>
                    <a:pt x="1" y="149"/>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38" name="Freeform 602">
              <a:extLst>
                <a:ext uri="{FF2B5EF4-FFF2-40B4-BE49-F238E27FC236}">
                  <a16:creationId xmlns:a16="http://schemas.microsoft.com/office/drawing/2014/main" id="{418E4C14-82B8-44B2-952D-EF8C5DA77EFC}"/>
                </a:ext>
              </a:extLst>
            </p:cNvPr>
            <p:cNvSpPr>
              <a:spLocks/>
            </p:cNvSpPr>
            <p:nvPr/>
          </p:nvSpPr>
          <p:spPr bwMode="auto">
            <a:xfrm>
              <a:off x="11142032" y="3319536"/>
              <a:ext cx="139713" cy="306995"/>
            </a:xfrm>
            <a:custGeom>
              <a:avLst/>
              <a:gdLst>
                <a:gd name="T0" fmla="*/ 2147483646 w 70"/>
                <a:gd name="T1" fmla="*/ 2147483646 h 154"/>
                <a:gd name="T2" fmla="*/ 2147483646 w 70"/>
                <a:gd name="T3" fmla="*/ 2147483646 h 154"/>
                <a:gd name="T4" fmla="*/ 2147483646 w 70"/>
                <a:gd name="T5" fmla="*/ 2147483646 h 154"/>
                <a:gd name="T6" fmla="*/ 2147483646 w 70"/>
                <a:gd name="T7" fmla="*/ 2147483646 h 154"/>
                <a:gd name="T8" fmla="*/ 2147483646 w 70"/>
                <a:gd name="T9" fmla="*/ 2147483646 h 154"/>
                <a:gd name="T10" fmla="*/ 2147483646 w 70"/>
                <a:gd name="T11" fmla="*/ 2147483646 h 154"/>
                <a:gd name="T12" fmla="*/ 2147483646 w 70"/>
                <a:gd name="T13" fmla="*/ 2147483646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0" h="154">
                  <a:moveTo>
                    <a:pt x="1" y="148"/>
                  </a:moveTo>
                  <a:cubicBezTo>
                    <a:pt x="61" y="3"/>
                    <a:pt x="61" y="3"/>
                    <a:pt x="61" y="3"/>
                  </a:cubicBezTo>
                  <a:cubicBezTo>
                    <a:pt x="62" y="1"/>
                    <a:pt x="65" y="0"/>
                    <a:pt x="67" y="1"/>
                  </a:cubicBezTo>
                  <a:cubicBezTo>
                    <a:pt x="69" y="1"/>
                    <a:pt x="70" y="4"/>
                    <a:pt x="69" y="6"/>
                  </a:cubicBezTo>
                  <a:cubicBezTo>
                    <a:pt x="9" y="151"/>
                    <a:pt x="9" y="151"/>
                    <a:pt x="9" y="151"/>
                  </a:cubicBezTo>
                  <a:cubicBezTo>
                    <a:pt x="8" y="153"/>
                    <a:pt x="6"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39" name="Freeform 603">
              <a:extLst>
                <a:ext uri="{FF2B5EF4-FFF2-40B4-BE49-F238E27FC236}">
                  <a16:creationId xmlns:a16="http://schemas.microsoft.com/office/drawing/2014/main" id="{D2961B31-FA7F-4115-B5DB-F8C63BC04453}"/>
                </a:ext>
              </a:extLst>
            </p:cNvPr>
            <p:cNvSpPr>
              <a:spLocks/>
            </p:cNvSpPr>
            <p:nvPr/>
          </p:nvSpPr>
          <p:spPr bwMode="auto">
            <a:xfrm>
              <a:off x="11070058" y="3289895"/>
              <a:ext cx="135480" cy="304878"/>
            </a:xfrm>
            <a:custGeom>
              <a:avLst/>
              <a:gdLst>
                <a:gd name="T0" fmla="*/ 2147483646 w 69"/>
                <a:gd name="T1" fmla="*/ 2147483646 h 154"/>
                <a:gd name="T2" fmla="*/ 2147483646 w 69"/>
                <a:gd name="T3" fmla="*/ 2147483646 h 154"/>
                <a:gd name="T4" fmla="*/ 2147483646 w 69"/>
                <a:gd name="T5" fmla="*/ 2147483646 h 154"/>
                <a:gd name="T6" fmla="*/ 2147483646 w 69"/>
                <a:gd name="T7" fmla="*/ 2147483646 h 154"/>
                <a:gd name="T8" fmla="*/ 2147483646 w 69"/>
                <a:gd name="T9" fmla="*/ 2147483646 h 154"/>
                <a:gd name="T10" fmla="*/ 2147483646 w 69"/>
                <a:gd name="T11" fmla="*/ 2147483646 h 154"/>
                <a:gd name="T12" fmla="*/ 2147483646 w 69"/>
                <a:gd name="T13" fmla="*/ 2147483646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4">
                  <a:moveTo>
                    <a:pt x="1" y="148"/>
                  </a:moveTo>
                  <a:cubicBezTo>
                    <a:pt x="61" y="3"/>
                    <a:pt x="61" y="3"/>
                    <a:pt x="61" y="3"/>
                  </a:cubicBezTo>
                  <a:cubicBezTo>
                    <a:pt x="62" y="1"/>
                    <a:pt x="64" y="0"/>
                    <a:pt x="66" y="1"/>
                  </a:cubicBezTo>
                  <a:cubicBezTo>
                    <a:pt x="68" y="1"/>
                    <a:pt x="69" y="4"/>
                    <a:pt x="68" y="6"/>
                  </a:cubicBezTo>
                  <a:cubicBezTo>
                    <a:pt x="8" y="151"/>
                    <a:pt x="8" y="151"/>
                    <a:pt x="8" y="151"/>
                  </a:cubicBezTo>
                  <a:cubicBezTo>
                    <a:pt x="7" y="153"/>
                    <a:pt x="5" y="154"/>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40" name="Freeform 604">
              <a:extLst>
                <a:ext uri="{FF2B5EF4-FFF2-40B4-BE49-F238E27FC236}">
                  <a16:creationId xmlns:a16="http://schemas.microsoft.com/office/drawing/2014/main" id="{807B3D08-82E6-45F6-B1B5-7C6C820BE4BE}"/>
                </a:ext>
              </a:extLst>
            </p:cNvPr>
            <p:cNvSpPr>
              <a:spLocks/>
            </p:cNvSpPr>
            <p:nvPr/>
          </p:nvSpPr>
          <p:spPr bwMode="auto">
            <a:xfrm>
              <a:off x="11031955" y="3272957"/>
              <a:ext cx="135480" cy="309113"/>
            </a:xfrm>
            <a:custGeom>
              <a:avLst/>
              <a:gdLst>
                <a:gd name="T0" fmla="*/ 2147483646 w 69"/>
                <a:gd name="T1" fmla="*/ 2147483646 h 155"/>
                <a:gd name="T2" fmla="*/ 2147483646 w 69"/>
                <a:gd name="T3" fmla="*/ 2147483646 h 155"/>
                <a:gd name="T4" fmla="*/ 2147483646 w 69"/>
                <a:gd name="T5" fmla="*/ 2147483646 h 155"/>
                <a:gd name="T6" fmla="*/ 2147483646 w 69"/>
                <a:gd name="T7" fmla="*/ 2147483646 h 155"/>
                <a:gd name="T8" fmla="*/ 2147483646 w 69"/>
                <a:gd name="T9" fmla="*/ 2147483646 h 155"/>
                <a:gd name="T10" fmla="*/ 2147483646 w 69"/>
                <a:gd name="T11" fmla="*/ 2147483646 h 155"/>
                <a:gd name="T12" fmla="*/ 2147483646 w 69"/>
                <a:gd name="T13" fmla="*/ 2147483646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155">
                  <a:moveTo>
                    <a:pt x="1" y="148"/>
                  </a:moveTo>
                  <a:cubicBezTo>
                    <a:pt x="61" y="3"/>
                    <a:pt x="61" y="3"/>
                    <a:pt x="61" y="3"/>
                  </a:cubicBezTo>
                  <a:cubicBezTo>
                    <a:pt x="62" y="1"/>
                    <a:pt x="64" y="0"/>
                    <a:pt x="66" y="1"/>
                  </a:cubicBezTo>
                  <a:cubicBezTo>
                    <a:pt x="68" y="2"/>
                    <a:pt x="69" y="4"/>
                    <a:pt x="69" y="6"/>
                  </a:cubicBezTo>
                  <a:cubicBezTo>
                    <a:pt x="8" y="152"/>
                    <a:pt x="8" y="152"/>
                    <a:pt x="8" y="152"/>
                  </a:cubicBezTo>
                  <a:cubicBezTo>
                    <a:pt x="8" y="154"/>
                    <a:pt x="5" y="155"/>
                    <a:pt x="3" y="154"/>
                  </a:cubicBezTo>
                  <a:cubicBezTo>
                    <a:pt x="1" y="153"/>
                    <a:pt x="0" y="150"/>
                    <a:pt x="1" y="148"/>
                  </a:cubicBezTo>
                  <a:close/>
                </a:path>
              </a:pathLst>
            </a:custGeom>
            <a:solidFill>
              <a:srgbClr val="AEAD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41" name="Freeform 605">
              <a:extLst>
                <a:ext uri="{FF2B5EF4-FFF2-40B4-BE49-F238E27FC236}">
                  <a16:creationId xmlns:a16="http://schemas.microsoft.com/office/drawing/2014/main" id="{1BC66C48-A65F-4620-ADAA-D958EB8494DF}"/>
                </a:ext>
              </a:extLst>
            </p:cNvPr>
            <p:cNvSpPr>
              <a:spLocks noChangeArrowheads="1"/>
            </p:cNvSpPr>
            <p:nvPr/>
          </p:nvSpPr>
          <p:spPr bwMode="auto">
            <a:xfrm>
              <a:off x="10737709" y="3300481"/>
              <a:ext cx="546153" cy="730438"/>
            </a:xfrm>
            <a:custGeom>
              <a:avLst/>
              <a:gdLst>
                <a:gd name="T0" fmla="*/ 344 w 344"/>
                <a:gd name="T1" fmla="*/ 447 h 460"/>
                <a:gd name="T2" fmla="*/ 91 w 344"/>
                <a:gd name="T3" fmla="*/ 460 h 460"/>
                <a:gd name="T4" fmla="*/ 19 w 344"/>
                <a:gd name="T5" fmla="*/ 394 h 460"/>
                <a:gd name="T6" fmla="*/ 0 w 344"/>
                <a:gd name="T7" fmla="*/ 16 h 460"/>
                <a:gd name="T8" fmla="*/ 321 w 344"/>
                <a:gd name="T9" fmla="*/ 0 h 460"/>
                <a:gd name="T10" fmla="*/ 344 w 344"/>
                <a:gd name="T11" fmla="*/ 447 h 460"/>
              </a:gdLst>
              <a:ahLst/>
              <a:cxnLst>
                <a:cxn ang="0">
                  <a:pos x="T0" y="T1"/>
                </a:cxn>
                <a:cxn ang="0">
                  <a:pos x="T2" y="T3"/>
                </a:cxn>
                <a:cxn ang="0">
                  <a:pos x="T4" y="T5"/>
                </a:cxn>
                <a:cxn ang="0">
                  <a:pos x="T6" y="T7"/>
                </a:cxn>
                <a:cxn ang="0">
                  <a:pos x="T8" y="T9"/>
                </a:cxn>
                <a:cxn ang="0">
                  <a:pos x="T10" y="T11"/>
                </a:cxn>
              </a:cxnLst>
              <a:rect l="0" t="0" r="r" b="b"/>
              <a:pathLst>
                <a:path w="344" h="460">
                  <a:moveTo>
                    <a:pt x="344" y="447"/>
                  </a:moveTo>
                  <a:lnTo>
                    <a:pt x="91" y="460"/>
                  </a:lnTo>
                  <a:lnTo>
                    <a:pt x="19" y="394"/>
                  </a:lnTo>
                  <a:lnTo>
                    <a:pt x="0" y="16"/>
                  </a:lnTo>
                  <a:lnTo>
                    <a:pt x="321" y="0"/>
                  </a:lnTo>
                  <a:lnTo>
                    <a:pt x="344" y="447"/>
                  </a:lnTo>
                  <a:close/>
                </a:path>
              </a:pathLst>
            </a:custGeom>
            <a:solidFill>
              <a:srgbClr val="E2E2E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42" name="Freeform 606">
              <a:extLst>
                <a:ext uri="{FF2B5EF4-FFF2-40B4-BE49-F238E27FC236}">
                  <a16:creationId xmlns:a16="http://schemas.microsoft.com/office/drawing/2014/main" id="{955A49FC-EDD2-4276-BB54-5E224D901028}"/>
                </a:ext>
              </a:extLst>
            </p:cNvPr>
            <p:cNvSpPr/>
            <p:nvPr/>
          </p:nvSpPr>
          <p:spPr bwMode="auto">
            <a:xfrm>
              <a:off x="10767345" y="3920824"/>
              <a:ext cx="114311" cy="110095"/>
            </a:xfrm>
            <a:custGeom>
              <a:avLst/>
              <a:gdLst>
                <a:gd name="T0" fmla="*/ 114300 w 72"/>
                <a:gd name="T1" fmla="*/ 109538 h 69"/>
                <a:gd name="T2" fmla="*/ 107950 w 72"/>
                <a:gd name="T3" fmla="*/ 0 h 69"/>
                <a:gd name="T4" fmla="*/ 0 w 72"/>
                <a:gd name="T5" fmla="*/ 4763 h 69"/>
                <a:gd name="T6" fmla="*/ 114300 w 72"/>
                <a:gd name="T7" fmla="*/ 109538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69">
                  <a:moveTo>
                    <a:pt x="72" y="69"/>
                  </a:moveTo>
                  <a:lnTo>
                    <a:pt x="68" y="0"/>
                  </a:lnTo>
                  <a:lnTo>
                    <a:pt x="0" y="3"/>
                  </a:lnTo>
                  <a:lnTo>
                    <a:pt x="72" y="69"/>
                  </a:lnTo>
                  <a:close/>
                </a:path>
              </a:pathLst>
            </a:custGeom>
            <a:solidFill>
              <a:srgbClr val="AEADAE"/>
            </a:solidFill>
            <a:ln>
              <a:noFill/>
            </a:ln>
          </p:spPr>
          <p:txBody>
            <a:bodyPr>
              <a:normAutofit lnSpcReduction="10000"/>
            </a:bodyPr>
            <a:lstStyle/>
            <a:p>
              <a:pPr eaLnBrk="1" hangingPunct="1">
                <a:buFont typeface="Arial" panose="020B0604020202020204" pitchFamily="34" charset="0"/>
                <a:buNone/>
                <a:defRPr/>
              </a:pPr>
              <a:endParaRPr lang="zh-CN" altLang="en-US" sz="133" noProof="1"/>
            </a:p>
          </p:txBody>
        </p:sp>
        <p:sp>
          <p:nvSpPr>
            <p:cNvPr id="243" name="Freeform 607">
              <a:extLst>
                <a:ext uri="{FF2B5EF4-FFF2-40B4-BE49-F238E27FC236}">
                  <a16:creationId xmlns:a16="http://schemas.microsoft.com/office/drawing/2014/main" id="{66C01C78-B867-48BE-A7E2-B036F43FF21B}"/>
                </a:ext>
              </a:extLst>
            </p:cNvPr>
            <p:cNvSpPr/>
            <p:nvPr/>
          </p:nvSpPr>
          <p:spPr bwMode="auto">
            <a:xfrm>
              <a:off x="10820268" y="3836135"/>
              <a:ext cx="419140" cy="42344"/>
            </a:xfrm>
            <a:custGeom>
              <a:avLst/>
              <a:gdLst>
                <a:gd name="T0" fmla="*/ 9931 w 211"/>
                <a:gd name="T1" fmla="*/ 19655 h 21"/>
                <a:gd name="T2" fmla="*/ 407182 w 211"/>
                <a:gd name="T3" fmla="*/ 0 h 21"/>
                <a:gd name="T4" fmla="*/ 419100 w 211"/>
                <a:gd name="T5" fmla="*/ 9827 h 21"/>
                <a:gd name="T6" fmla="*/ 409169 w 211"/>
                <a:gd name="T7" fmla="*/ 21620 h 21"/>
                <a:gd name="T8" fmla="*/ 9931 w 211"/>
                <a:gd name="T9" fmla="*/ 41275 h 21"/>
                <a:gd name="T10" fmla="*/ 0 w 211"/>
                <a:gd name="T11" fmla="*/ 31448 h 21"/>
                <a:gd name="T12" fmla="*/ 9931 w 211"/>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 h="21">
                  <a:moveTo>
                    <a:pt x="5" y="10"/>
                  </a:moveTo>
                  <a:cubicBezTo>
                    <a:pt x="205" y="0"/>
                    <a:pt x="205" y="0"/>
                    <a:pt x="205" y="0"/>
                  </a:cubicBezTo>
                  <a:cubicBezTo>
                    <a:pt x="208" y="0"/>
                    <a:pt x="211" y="3"/>
                    <a:pt x="211" y="5"/>
                  </a:cubicBezTo>
                  <a:cubicBezTo>
                    <a:pt x="211" y="8"/>
                    <a:pt x="209" y="11"/>
                    <a:pt x="206" y="11"/>
                  </a:cubicBezTo>
                  <a:cubicBezTo>
                    <a:pt x="5" y="21"/>
                    <a:pt x="5" y="21"/>
                    <a:pt x="5" y="21"/>
                  </a:cubicBezTo>
                  <a:cubicBezTo>
                    <a:pt x="2" y="21"/>
                    <a:pt x="0" y="19"/>
                    <a:pt x="0" y="16"/>
                  </a:cubicBezTo>
                  <a:cubicBezTo>
                    <a:pt x="0" y="13"/>
                    <a:pt x="2" y="10"/>
                    <a:pt x="5" y="10"/>
                  </a:cubicBezTo>
                  <a:close/>
                </a:path>
              </a:pathLst>
            </a:custGeom>
            <a:solidFill>
              <a:srgbClr val="EE2C3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44" name="Freeform 608">
              <a:extLst>
                <a:ext uri="{FF2B5EF4-FFF2-40B4-BE49-F238E27FC236}">
                  <a16:creationId xmlns:a16="http://schemas.microsoft.com/office/drawing/2014/main" id="{06870F25-ECAC-426F-A4A7-D71F2103C1E5}"/>
                </a:ext>
              </a:extLst>
            </p:cNvPr>
            <p:cNvSpPr/>
            <p:nvPr/>
          </p:nvSpPr>
          <p:spPr bwMode="auto">
            <a:xfrm>
              <a:off x="10816034" y="3789557"/>
              <a:ext cx="421257" cy="40226"/>
            </a:xfrm>
            <a:custGeom>
              <a:avLst/>
              <a:gdLst>
                <a:gd name="T0" fmla="*/ 9959 w 212"/>
                <a:gd name="T1" fmla="*/ 19655 h 21"/>
                <a:gd name="T2" fmla="*/ 410324 w 212"/>
                <a:gd name="T3" fmla="*/ 0 h 21"/>
                <a:gd name="T4" fmla="*/ 422275 w 212"/>
                <a:gd name="T5" fmla="*/ 9827 h 21"/>
                <a:gd name="T6" fmla="*/ 412316 w 212"/>
                <a:gd name="T7" fmla="*/ 21620 h 21"/>
                <a:gd name="T8" fmla="*/ 11951 w 212"/>
                <a:gd name="T9" fmla="*/ 39310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0"/>
                    <a:pt x="206" y="0"/>
                    <a:pt x="206" y="0"/>
                  </a:cubicBezTo>
                  <a:cubicBezTo>
                    <a:pt x="209" y="0"/>
                    <a:pt x="211" y="2"/>
                    <a:pt x="212" y="5"/>
                  </a:cubicBezTo>
                  <a:cubicBezTo>
                    <a:pt x="212" y="8"/>
                    <a:pt x="210" y="10"/>
                    <a:pt x="207" y="11"/>
                  </a:cubicBezTo>
                  <a:cubicBezTo>
                    <a:pt x="6" y="20"/>
                    <a:pt x="6" y="20"/>
                    <a:pt x="6" y="20"/>
                  </a:cubicBezTo>
                  <a:cubicBezTo>
                    <a:pt x="3" y="21"/>
                    <a:pt x="1" y="18"/>
                    <a:pt x="0" y="16"/>
                  </a:cubicBezTo>
                  <a:cubicBezTo>
                    <a:pt x="0" y="13"/>
                    <a:pt x="3" y="10"/>
                    <a:pt x="5" y="10"/>
                  </a:cubicBez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45" name="Freeform 609">
              <a:extLst>
                <a:ext uri="{FF2B5EF4-FFF2-40B4-BE49-F238E27FC236}">
                  <a16:creationId xmlns:a16="http://schemas.microsoft.com/office/drawing/2014/main" id="{DB685215-C535-4AD2-95C4-DF5C8B916293}"/>
                </a:ext>
              </a:extLst>
            </p:cNvPr>
            <p:cNvSpPr/>
            <p:nvPr/>
          </p:nvSpPr>
          <p:spPr bwMode="auto">
            <a:xfrm>
              <a:off x="10811800" y="3658290"/>
              <a:ext cx="419140" cy="38110"/>
            </a:xfrm>
            <a:custGeom>
              <a:avLst/>
              <a:gdLst>
                <a:gd name="T0" fmla="*/ 5953 w 212"/>
                <a:gd name="T1" fmla="*/ 19844 h 20"/>
                <a:gd name="T2" fmla="*/ 412750 w 212"/>
                <a:gd name="T3" fmla="*/ 0 h 20"/>
                <a:gd name="T4" fmla="*/ 418703 w 212"/>
                <a:gd name="T5" fmla="*/ 5953 h 20"/>
                <a:gd name="T6" fmla="*/ 418703 w 212"/>
                <a:gd name="T7" fmla="*/ 13891 h 20"/>
                <a:gd name="T8" fmla="*/ 412750 w 212"/>
                <a:gd name="T9" fmla="*/ 19844 h 20"/>
                <a:gd name="T10" fmla="*/ 7937 w 212"/>
                <a:gd name="T11" fmla="*/ 39688 h 20"/>
                <a:gd name="T12" fmla="*/ 0 w 212"/>
                <a:gd name="T13" fmla="*/ 33735 h 20"/>
                <a:gd name="T14" fmla="*/ 0 w 212"/>
                <a:gd name="T15" fmla="*/ 25797 h 20"/>
                <a:gd name="T16" fmla="*/ 5953 w 212"/>
                <a:gd name="T17" fmla="*/ 19844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2" h="20">
                  <a:moveTo>
                    <a:pt x="3" y="10"/>
                  </a:moveTo>
                  <a:cubicBezTo>
                    <a:pt x="208" y="0"/>
                    <a:pt x="208" y="0"/>
                    <a:pt x="208" y="0"/>
                  </a:cubicBezTo>
                  <a:cubicBezTo>
                    <a:pt x="210" y="0"/>
                    <a:pt x="211" y="1"/>
                    <a:pt x="211" y="3"/>
                  </a:cubicBezTo>
                  <a:cubicBezTo>
                    <a:pt x="211" y="7"/>
                    <a:pt x="211" y="7"/>
                    <a:pt x="211" y="7"/>
                  </a:cubicBezTo>
                  <a:cubicBezTo>
                    <a:pt x="212" y="9"/>
                    <a:pt x="210" y="10"/>
                    <a:pt x="208" y="10"/>
                  </a:cubicBezTo>
                  <a:cubicBezTo>
                    <a:pt x="4" y="20"/>
                    <a:pt x="4" y="20"/>
                    <a:pt x="4" y="20"/>
                  </a:cubicBezTo>
                  <a:cubicBezTo>
                    <a:pt x="2" y="20"/>
                    <a:pt x="0" y="19"/>
                    <a:pt x="0" y="17"/>
                  </a:cubicBezTo>
                  <a:cubicBezTo>
                    <a:pt x="0" y="13"/>
                    <a:pt x="0" y="13"/>
                    <a:pt x="0" y="13"/>
                  </a:cubicBezTo>
                  <a:cubicBezTo>
                    <a:pt x="0" y="11"/>
                    <a:pt x="1" y="10"/>
                    <a:pt x="3" y="10"/>
                  </a:cubicBez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46" name="Freeform 610">
              <a:extLst>
                <a:ext uri="{FF2B5EF4-FFF2-40B4-BE49-F238E27FC236}">
                  <a16:creationId xmlns:a16="http://schemas.microsoft.com/office/drawing/2014/main" id="{AC545360-612B-4F56-AC90-6AE78125C756}"/>
                </a:ext>
              </a:extLst>
            </p:cNvPr>
            <p:cNvSpPr/>
            <p:nvPr/>
          </p:nvSpPr>
          <p:spPr bwMode="auto">
            <a:xfrm>
              <a:off x="10807566" y="3615945"/>
              <a:ext cx="423374" cy="42344"/>
            </a:xfrm>
            <a:custGeom>
              <a:avLst/>
              <a:gdLst>
                <a:gd name="T0" fmla="*/ 9959 w 212"/>
                <a:gd name="T1" fmla="*/ 19655 h 21"/>
                <a:gd name="T2" fmla="*/ 410324 w 212"/>
                <a:gd name="T3" fmla="*/ 0 h 21"/>
                <a:gd name="T4" fmla="*/ 420283 w 212"/>
                <a:gd name="T5" fmla="*/ 9827 h 21"/>
                <a:gd name="T6" fmla="*/ 410324 w 212"/>
                <a:gd name="T7" fmla="*/ 21620 h 21"/>
                <a:gd name="T8" fmla="*/ 11951 w 212"/>
                <a:gd name="T9" fmla="*/ 41275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0"/>
                    <a:pt x="206" y="0"/>
                    <a:pt x="206" y="0"/>
                  </a:cubicBezTo>
                  <a:cubicBezTo>
                    <a:pt x="209" y="0"/>
                    <a:pt x="211" y="3"/>
                    <a:pt x="211" y="5"/>
                  </a:cubicBezTo>
                  <a:cubicBezTo>
                    <a:pt x="212" y="8"/>
                    <a:pt x="209" y="11"/>
                    <a:pt x="206" y="11"/>
                  </a:cubicBezTo>
                  <a:cubicBezTo>
                    <a:pt x="6" y="21"/>
                    <a:pt x="6" y="21"/>
                    <a:pt x="6" y="21"/>
                  </a:cubicBezTo>
                  <a:cubicBezTo>
                    <a:pt x="3" y="21"/>
                    <a:pt x="0" y="19"/>
                    <a:pt x="0" y="16"/>
                  </a:cubicBezTo>
                  <a:cubicBezTo>
                    <a:pt x="0" y="13"/>
                    <a:pt x="2" y="10"/>
                    <a:pt x="5" y="10"/>
                  </a:cubicBez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47" name="Freeform 611">
              <a:extLst>
                <a:ext uri="{FF2B5EF4-FFF2-40B4-BE49-F238E27FC236}">
                  <a16:creationId xmlns:a16="http://schemas.microsoft.com/office/drawing/2014/main" id="{28DD41B7-EC25-4BDE-94C7-34B1B3DE6AA2}"/>
                </a:ext>
              </a:extLst>
            </p:cNvPr>
            <p:cNvSpPr/>
            <p:nvPr/>
          </p:nvSpPr>
          <p:spPr bwMode="auto">
            <a:xfrm>
              <a:off x="10805449" y="3571483"/>
              <a:ext cx="421258" cy="40228"/>
            </a:xfrm>
            <a:custGeom>
              <a:avLst/>
              <a:gdLst>
                <a:gd name="T0" fmla="*/ 9969 w 211"/>
                <a:gd name="T1" fmla="*/ 19844 h 20"/>
                <a:gd name="T2" fmla="*/ 410718 w 211"/>
                <a:gd name="T3" fmla="*/ 0 h 20"/>
                <a:gd name="T4" fmla="*/ 420687 w 211"/>
                <a:gd name="T5" fmla="*/ 9922 h 20"/>
                <a:gd name="T6" fmla="*/ 410718 w 211"/>
                <a:gd name="T7" fmla="*/ 19844 h 20"/>
                <a:gd name="T8" fmla="*/ 11963 w 211"/>
                <a:gd name="T9" fmla="*/ 39688 h 20"/>
                <a:gd name="T10" fmla="*/ 0 w 211"/>
                <a:gd name="T11" fmla="*/ 29766 h 20"/>
                <a:gd name="T12" fmla="*/ 9969 w 211"/>
                <a:gd name="T13" fmla="*/ 19844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1" h="20">
                  <a:moveTo>
                    <a:pt x="5" y="10"/>
                  </a:moveTo>
                  <a:cubicBezTo>
                    <a:pt x="206" y="0"/>
                    <a:pt x="206" y="0"/>
                    <a:pt x="206" y="0"/>
                  </a:cubicBezTo>
                  <a:cubicBezTo>
                    <a:pt x="209" y="0"/>
                    <a:pt x="211" y="2"/>
                    <a:pt x="211" y="5"/>
                  </a:cubicBezTo>
                  <a:cubicBezTo>
                    <a:pt x="211" y="8"/>
                    <a:pt x="209" y="10"/>
                    <a:pt x="206" y="10"/>
                  </a:cubicBezTo>
                  <a:cubicBezTo>
                    <a:pt x="6" y="20"/>
                    <a:pt x="6" y="20"/>
                    <a:pt x="6" y="20"/>
                  </a:cubicBezTo>
                  <a:cubicBezTo>
                    <a:pt x="3" y="20"/>
                    <a:pt x="0" y="18"/>
                    <a:pt x="0" y="15"/>
                  </a:cubicBezTo>
                  <a:cubicBezTo>
                    <a:pt x="0" y="12"/>
                    <a:pt x="2" y="10"/>
                    <a:pt x="5" y="10"/>
                  </a:cubicBez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48" name="Freeform 612">
              <a:extLst>
                <a:ext uri="{FF2B5EF4-FFF2-40B4-BE49-F238E27FC236}">
                  <a16:creationId xmlns:a16="http://schemas.microsoft.com/office/drawing/2014/main" id="{840DC654-7C8B-4EAB-91AD-237D9B7F7A51}"/>
                </a:ext>
              </a:extLst>
            </p:cNvPr>
            <p:cNvSpPr/>
            <p:nvPr/>
          </p:nvSpPr>
          <p:spPr bwMode="auto">
            <a:xfrm>
              <a:off x="10799099" y="3471975"/>
              <a:ext cx="423374" cy="40226"/>
            </a:xfrm>
            <a:custGeom>
              <a:avLst/>
              <a:gdLst>
                <a:gd name="T0" fmla="*/ 11951 w 212"/>
                <a:gd name="T1" fmla="*/ 17860 h 20"/>
                <a:gd name="T2" fmla="*/ 410324 w 212"/>
                <a:gd name="T3" fmla="*/ 0 h 20"/>
                <a:gd name="T4" fmla="*/ 422275 w 212"/>
                <a:gd name="T5" fmla="*/ 9922 h 20"/>
                <a:gd name="T6" fmla="*/ 412316 w 212"/>
                <a:gd name="T7" fmla="*/ 19844 h 20"/>
                <a:gd name="T8" fmla="*/ 11951 w 212"/>
                <a:gd name="T9" fmla="*/ 39688 h 20"/>
                <a:gd name="T10" fmla="*/ 1992 w 212"/>
                <a:gd name="T11" fmla="*/ 29766 h 20"/>
                <a:gd name="T12" fmla="*/ 11951 w 212"/>
                <a:gd name="T13" fmla="*/ 1786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0">
                  <a:moveTo>
                    <a:pt x="6" y="9"/>
                  </a:moveTo>
                  <a:cubicBezTo>
                    <a:pt x="206" y="0"/>
                    <a:pt x="206" y="0"/>
                    <a:pt x="206" y="0"/>
                  </a:cubicBezTo>
                  <a:cubicBezTo>
                    <a:pt x="209" y="0"/>
                    <a:pt x="212" y="2"/>
                    <a:pt x="212" y="5"/>
                  </a:cubicBezTo>
                  <a:cubicBezTo>
                    <a:pt x="212" y="7"/>
                    <a:pt x="210" y="10"/>
                    <a:pt x="207" y="10"/>
                  </a:cubicBezTo>
                  <a:cubicBezTo>
                    <a:pt x="6" y="20"/>
                    <a:pt x="6" y="20"/>
                    <a:pt x="6" y="20"/>
                  </a:cubicBezTo>
                  <a:cubicBezTo>
                    <a:pt x="3" y="20"/>
                    <a:pt x="1" y="18"/>
                    <a:pt x="1" y="15"/>
                  </a:cubicBezTo>
                  <a:cubicBezTo>
                    <a:pt x="0" y="12"/>
                    <a:pt x="3" y="10"/>
                    <a:pt x="6" y="9"/>
                  </a:cubicBez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49" name="Freeform 613">
              <a:extLst>
                <a:ext uri="{FF2B5EF4-FFF2-40B4-BE49-F238E27FC236}">
                  <a16:creationId xmlns:a16="http://schemas.microsoft.com/office/drawing/2014/main" id="{A6D02099-3DE7-41A5-B344-53EADD374C93}"/>
                </a:ext>
              </a:extLst>
            </p:cNvPr>
            <p:cNvSpPr/>
            <p:nvPr/>
          </p:nvSpPr>
          <p:spPr bwMode="auto">
            <a:xfrm>
              <a:off x="10799099" y="3419044"/>
              <a:ext cx="421257" cy="42344"/>
            </a:xfrm>
            <a:custGeom>
              <a:avLst/>
              <a:gdLst>
                <a:gd name="T0" fmla="*/ 9959 w 212"/>
                <a:gd name="T1" fmla="*/ 19655 h 21"/>
                <a:gd name="T2" fmla="*/ 410324 w 212"/>
                <a:gd name="T3" fmla="*/ 1965 h 21"/>
                <a:gd name="T4" fmla="*/ 422275 w 212"/>
                <a:gd name="T5" fmla="*/ 11793 h 21"/>
                <a:gd name="T6" fmla="*/ 412316 w 212"/>
                <a:gd name="T7" fmla="*/ 21620 h 21"/>
                <a:gd name="T8" fmla="*/ 11951 w 212"/>
                <a:gd name="T9" fmla="*/ 41275 h 21"/>
                <a:gd name="T10" fmla="*/ 0 w 212"/>
                <a:gd name="T11" fmla="*/ 31448 h 21"/>
                <a:gd name="T12" fmla="*/ 9959 w 212"/>
                <a:gd name="T13" fmla="*/ 19655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2" h="21">
                  <a:moveTo>
                    <a:pt x="5" y="10"/>
                  </a:moveTo>
                  <a:cubicBezTo>
                    <a:pt x="206" y="1"/>
                    <a:pt x="206" y="1"/>
                    <a:pt x="206" y="1"/>
                  </a:cubicBezTo>
                  <a:cubicBezTo>
                    <a:pt x="209" y="0"/>
                    <a:pt x="211" y="3"/>
                    <a:pt x="212" y="6"/>
                  </a:cubicBezTo>
                  <a:cubicBezTo>
                    <a:pt x="212" y="8"/>
                    <a:pt x="209" y="11"/>
                    <a:pt x="207" y="11"/>
                  </a:cubicBezTo>
                  <a:cubicBezTo>
                    <a:pt x="6" y="21"/>
                    <a:pt x="6" y="21"/>
                    <a:pt x="6" y="21"/>
                  </a:cubicBezTo>
                  <a:cubicBezTo>
                    <a:pt x="3" y="21"/>
                    <a:pt x="0" y="19"/>
                    <a:pt x="0" y="16"/>
                  </a:cubicBezTo>
                  <a:cubicBezTo>
                    <a:pt x="0" y="13"/>
                    <a:pt x="2" y="11"/>
                    <a:pt x="5" y="10"/>
                  </a:cubicBezTo>
                  <a:close/>
                </a:path>
              </a:pathLst>
            </a:custGeom>
            <a:solidFill>
              <a:srgbClr val="AEADA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50" name="Freeform 614">
              <a:extLst>
                <a:ext uri="{FF2B5EF4-FFF2-40B4-BE49-F238E27FC236}">
                  <a16:creationId xmlns:a16="http://schemas.microsoft.com/office/drawing/2014/main" id="{F8C4588E-7C41-490B-8FAC-77BDCF757340}"/>
                </a:ext>
              </a:extLst>
            </p:cNvPr>
            <p:cNvSpPr>
              <a:spLocks noChangeArrowheads="1"/>
            </p:cNvSpPr>
            <p:nvPr/>
          </p:nvSpPr>
          <p:spPr bwMode="auto">
            <a:xfrm>
              <a:off x="10983266" y="2419721"/>
              <a:ext cx="505933" cy="952744"/>
            </a:xfrm>
            <a:custGeom>
              <a:avLst/>
              <a:gdLst>
                <a:gd name="T0" fmla="*/ 0 w 254"/>
                <a:gd name="T1" fmla="*/ 291 h 478"/>
                <a:gd name="T2" fmla="*/ 156 w 254"/>
                <a:gd name="T3" fmla="*/ 291 h 478"/>
                <a:gd name="T4" fmla="*/ 96 w 254"/>
                <a:gd name="T5" fmla="*/ 440 h 478"/>
                <a:gd name="T6" fmla="*/ 163 w 254"/>
                <a:gd name="T7" fmla="*/ 478 h 478"/>
                <a:gd name="T8" fmla="*/ 251 w 254"/>
                <a:gd name="T9" fmla="*/ 298 h 478"/>
                <a:gd name="T10" fmla="*/ 248 w 254"/>
                <a:gd name="T11" fmla="*/ 127 h 478"/>
                <a:gd name="T12" fmla="*/ 158 w 254"/>
                <a:gd name="T13" fmla="*/ 3 h 478"/>
                <a:gd name="T14" fmla="*/ 140 w 254"/>
                <a:gd name="T15" fmla="*/ 3 h 478"/>
                <a:gd name="T16" fmla="*/ 52 w 254"/>
                <a:gd name="T17" fmla="*/ 161 h 478"/>
                <a:gd name="T18" fmla="*/ 0 w 254"/>
                <a:gd name="T19" fmla="*/ 2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4" h="478">
                  <a:moveTo>
                    <a:pt x="0" y="291"/>
                  </a:moveTo>
                  <a:cubicBezTo>
                    <a:pt x="156" y="291"/>
                    <a:pt x="156" y="291"/>
                    <a:pt x="156" y="291"/>
                  </a:cubicBezTo>
                  <a:cubicBezTo>
                    <a:pt x="156" y="291"/>
                    <a:pt x="100" y="439"/>
                    <a:pt x="96" y="440"/>
                  </a:cubicBezTo>
                  <a:cubicBezTo>
                    <a:pt x="163" y="478"/>
                    <a:pt x="163" y="478"/>
                    <a:pt x="163" y="478"/>
                  </a:cubicBezTo>
                  <a:cubicBezTo>
                    <a:pt x="163" y="478"/>
                    <a:pt x="249" y="306"/>
                    <a:pt x="251" y="298"/>
                  </a:cubicBezTo>
                  <a:cubicBezTo>
                    <a:pt x="254" y="291"/>
                    <a:pt x="254" y="139"/>
                    <a:pt x="248" y="127"/>
                  </a:cubicBezTo>
                  <a:cubicBezTo>
                    <a:pt x="241" y="114"/>
                    <a:pt x="167" y="5"/>
                    <a:pt x="158" y="3"/>
                  </a:cubicBezTo>
                  <a:cubicBezTo>
                    <a:pt x="149" y="0"/>
                    <a:pt x="140" y="3"/>
                    <a:pt x="140" y="3"/>
                  </a:cubicBezTo>
                  <a:cubicBezTo>
                    <a:pt x="52" y="161"/>
                    <a:pt x="52" y="161"/>
                    <a:pt x="52" y="161"/>
                  </a:cubicBezTo>
                  <a:lnTo>
                    <a:pt x="0" y="291"/>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51" name="Freeform 615">
              <a:extLst>
                <a:ext uri="{FF2B5EF4-FFF2-40B4-BE49-F238E27FC236}">
                  <a16:creationId xmlns:a16="http://schemas.microsoft.com/office/drawing/2014/main" id="{42A63565-41E4-4E14-9B83-DA92F7A5BF7C}"/>
                </a:ext>
              </a:extLst>
            </p:cNvPr>
            <p:cNvSpPr>
              <a:spLocks/>
            </p:cNvSpPr>
            <p:nvPr/>
          </p:nvSpPr>
          <p:spPr bwMode="auto">
            <a:xfrm>
              <a:off x="11288095" y="2688608"/>
              <a:ext cx="44455" cy="160908"/>
            </a:xfrm>
            <a:custGeom>
              <a:avLst/>
              <a:gdLst>
                <a:gd name="T0" fmla="*/ 2147483646 w 22"/>
                <a:gd name="T1" fmla="*/ 0 h 80"/>
                <a:gd name="T2" fmla="*/ 0 w 22"/>
                <a:gd name="T3" fmla="*/ 2147483646 h 80"/>
                <a:gd name="T4" fmla="*/ 0 w 22"/>
                <a:gd name="T5" fmla="*/ 2147483646 h 80"/>
                <a:gd name="T6" fmla="*/ 2147483646 w 22"/>
                <a:gd name="T7" fmla="*/ 2147483646 h 80"/>
                <a:gd name="T8" fmla="*/ 2147483646 w 22"/>
                <a:gd name="T9" fmla="*/ 2147483646 h 80"/>
                <a:gd name="T10" fmla="*/ 2147483646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9" y="0"/>
                  </a:moveTo>
                  <a:cubicBezTo>
                    <a:pt x="0" y="48"/>
                    <a:pt x="0" y="48"/>
                    <a:pt x="0" y="48"/>
                  </a:cubicBezTo>
                  <a:cubicBezTo>
                    <a:pt x="0" y="63"/>
                    <a:pt x="0" y="63"/>
                    <a:pt x="0" y="63"/>
                  </a:cubicBezTo>
                  <a:cubicBezTo>
                    <a:pt x="0" y="63"/>
                    <a:pt x="7" y="25"/>
                    <a:pt x="9" y="32"/>
                  </a:cubicBezTo>
                  <a:cubicBezTo>
                    <a:pt x="12" y="38"/>
                    <a:pt x="14" y="80"/>
                    <a:pt x="14" y="80"/>
                  </a:cubicBezTo>
                  <a:cubicBezTo>
                    <a:pt x="14" y="80"/>
                    <a:pt x="22" y="24"/>
                    <a:pt x="9"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52" name="Freeform 616">
              <a:extLst>
                <a:ext uri="{FF2B5EF4-FFF2-40B4-BE49-F238E27FC236}">
                  <a16:creationId xmlns:a16="http://schemas.microsoft.com/office/drawing/2014/main" id="{BF4F8CE4-FE34-4832-B77B-6B43BE91F230}"/>
                </a:ext>
              </a:extLst>
            </p:cNvPr>
            <p:cNvSpPr>
              <a:spLocks/>
            </p:cNvSpPr>
            <p:nvPr/>
          </p:nvSpPr>
          <p:spPr bwMode="auto">
            <a:xfrm>
              <a:off x="11262693" y="2720365"/>
              <a:ext cx="52922" cy="279472"/>
            </a:xfrm>
            <a:custGeom>
              <a:avLst/>
              <a:gdLst>
                <a:gd name="T0" fmla="*/ 2147483646 w 34"/>
                <a:gd name="T1" fmla="*/ 2147483646 h 176"/>
                <a:gd name="T2" fmla="*/ 2147483646 w 34"/>
                <a:gd name="T3" fmla="*/ 2147483646 h 176"/>
                <a:gd name="T4" fmla="*/ 2147483646 w 34"/>
                <a:gd name="T5" fmla="*/ 0 h 176"/>
                <a:gd name="T6" fmla="*/ 2147483646 w 34"/>
                <a:gd name="T7" fmla="*/ 2147483646 h 176"/>
                <a:gd name="T8" fmla="*/ 0 w 34"/>
                <a:gd name="T9" fmla="*/ 2147483646 h 176"/>
                <a:gd name="T10" fmla="*/ 2147483646 w 34"/>
                <a:gd name="T11" fmla="*/ 2147483646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20" y="176"/>
                  </a:moveTo>
                  <a:lnTo>
                    <a:pt x="34" y="73"/>
                  </a:lnTo>
                  <a:lnTo>
                    <a:pt x="34" y="0"/>
                  </a:lnTo>
                  <a:lnTo>
                    <a:pt x="20" y="30"/>
                  </a:lnTo>
                  <a:lnTo>
                    <a:pt x="0" y="176"/>
                  </a:lnTo>
                  <a:lnTo>
                    <a:pt x="20"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53" name="Freeform 617">
              <a:extLst>
                <a:ext uri="{FF2B5EF4-FFF2-40B4-BE49-F238E27FC236}">
                  <a16:creationId xmlns:a16="http://schemas.microsoft.com/office/drawing/2014/main" id="{8D0D4BF4-76DB-471E-9AF7-D3658516975F}"/>
                </a:ext>
              </a:extLst>
            </p:cNvPr>
            <p:cNvSpPr/>
            <p:nvPr/>
          </p:nvSpPr>
          <p:spPr bwMode="auto">
            <a:xfrm>
              <a:off x="11171668" y="3300481"/>
              <a:ext cx="129128" cy="91041"/>
            </a:xfrm>
            <a:custGeom>
              <a:avLst/>
              <a:gdLst>
                <a:gd name="T0" fmla="*/ 9525 w 82"/>
                <a:gd name="T1" fmla="*/ 0 h 57"/>
                <a:gd name="T2" fmla="*/ 0 w 82"/>
                <a:gd name="T3" fmla="*/ 22225 h 57"/>
                <a:gd name="T4" fmla="*/ 104775 w 82"/>
                <a:gd name="T5" fmla="*/ 80963 h 57"/>
                <a:gd name="T6" fmla="*/ 120650 w 82"/>
                <a:gd name="T7" fmla="*/ 90488 h 57"/>
                <a:gd name="T8" fmla="*/ 130175 w 82"/>
                <a:gd name="T9" fmla="*/ 68263 h 57"/>
                <a:gd name="T10" fmla="*/ 9525 w 82"/>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6" y="0"/>
                  </a:moveTo>
                  <a:lnTo>
                    <a:pt x="0" y="14"/>
                  </a:lnTo>
                  <a:lnTo>
                    <a:pt x="66" y="51"/>
                  </a:lnTo>
                  <a:lnTo>
                    <a:pt x="76" y="57"/>
                  </a:lnTo>
                  <a:lnTo>
                    <a:pt x="82" y="43"/>
                  </a:lnTo>
                  <a:lnTo>
                    <a:pt x="6" y="0"/>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54" name="Freeform 618">
              <a:extLst>
                <a:ext uri="{FF2B5EF4-FFF2-40B4-BE49-F238E27FC236}">
                  <a16:creationId xmlns:a16="http://schemas.microsoft.com/office/drawing/2014/main" id="{616FBF4E-E9FB-4FF9-83D7-08E37792E923}"/>
                </a:ext>
              </a:extLst>
            </p:cNvPr>
            <p:cNvSpPr>
              <a:spLocks/>
            </p:cNvSpPr>
            <p:nvPr/>
          </p:nvSpPr>
          <p:spPr bwMode="auto">
            <a:xfrm>
              <a:off x="11065825" y="3334356"/>
              <a:ext cx="203220" cy="353575"/>
            </a:xfrm>
            <a:custGeom>
              <a:avLst/>
              <a:gdLst>
                <a:gd name="T0" fmla="*/ 2147483646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0 h 178"/>
                <a:gd name="T16" fmla="*/ 2147483646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103" y="23"/>
                  </a:moveTo>
                  <a:cubicBezTo>
                    <a:pt x="102" y="27"/>
                    <a:pt x="80" y="70"/>
                    <a:pt x="80" y="74"/>
                  </a:cubicBezTo>
                  <a:cubicBezTo>
                    <a:pt x="80" y="77"/>
                    <a:pt x="69" y="145"/>
                    <a:pt x="64" y="151"/>
                  </a:cubicBezTo>
                  <a:cubicBezTo>
                    <a:pt x="59" y="156"/>
                    <a:pt x="24" y="178"/>
                    <a:pt x="18" y="174"/>
                  </a:cubicBezTo>
                  <a:cubicBezTo>
                    <a:pt x="12" y="170"/>
                    <a:pt x="0" y="121"/>
                    <a:pt x="1" y="112"/>
                  </a:cubicBezTo>
                  <a:cubicBezTo>
                    <a:pt x="2" y="103"/>
                    <a:pt x="13" y="51"/>
                    <a:pt x="19" y="44"/>
                  </a:cubicBezTo>
                  <a:cubicBezTo>
                    <a:pt x="25" y="36"/>
                    <a:pt x="49" y="15"/>
                    <a:pt x="53" y="13"/>
                  </a:cubicBezTo>
                  <a:cubicBezTo>
                    <a:pt x="57" y="11"/>
                    <a:pt x="61" y="0"/>
                    <a:pt x="61" y="0"/>
                  </a:cubicBezTo>
                  <a:lnTo>
                    <a:pt x="103"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55" name="Freeform 619">
              <a:extLst>
                <a:ext uri="{FF2B5EF4-FFF2-40B4-BE49-F238E27FC236}">
                  <a16:creationId xmlns:a16="http://schemas.microsoft.com/office/drawing/2014/main" id="{E523D3E6-CA35-4699-B362-C7D42780966D}"/>
                </a:ext>
              </a:extLst>
            </p:cNvPr>
            <p:cNvSpPr>
              <a:spLocks noChangeArrowheads="1"/>
            </p:cNvSpPr>
            <p:nvPr/>
          </p:nvSpPr>
          <p:spPr bwMode="auto">
            <a:xfrm>
              <a:off x="10983266" y="2131781"/>
              <a:ext cx="247675" cy="565296"/>
            </a:xfrm>
            <a:custGeom>
              <a:avLst/>
              <a:gdLst>
                <a:gd name="T0" fmla="*/ 0 w 124"/>
                <a:gd name="T1" fmla="*/ 0 h 284"/>
                <a:gd name="T2" fmla="*/ 111 w 124"/>
                <a:gd name="T3" fmla="*/ 41 h 284"/>
                <a:gd name="T4" fmla="*/ 124 w 124"/>
                <a:gd name="T5" fmla="*/ 139 h 284"/>
                <a:gd name="T6" fmla="*/ 119 w 124"/>
                <a:gd name="T7" fmla="*/ 191 h 284"/>
                <a:gd name="T8" fmla="*/ 0 w 124"/>
                <a:gd name="T9" fmla="*/ 284 h 284"/>
                <a:gd name="T10" fmla="*/ 0 w 124"/>
                <a:gd name="T11" fmla="*/ 0 h 284"/>
              </a:gdLst>
              <a:ahLst/>
              <a:cxnLst>
                <a:cxn ang="0">
                  <a:pos x="T0" y="T1"/>
                </a:cxn>
                <a:cxn ang="0">
                  <a:pos x="T2" y="T3"/>
                </a:cxn>
                <a:cxn ang="0">
                  <a:pos x="T4" y="T5"/>
                </a:cxn>
                <a:cxn ang="0">
                  <a:pos x="T6" y="T7"/>
                </a:cxn>
                <a:cxn ang="0">
                  <a:pos x="T8" y="T9"/>
                </a:cxn>
                <a:cxn ang="0">
                  <a:pos x="T10" y="T11"/>
                </a:cxn>
              </a:cxnLst>
              <a:rect l="0" t="0" r="r" b="b"/>
              <a:pathLst>
                <a:path w="124" h="284">
                  <a:moveTo>
                    <a:pt x="0" y="0"/>
                  </a:moveTo>
                  <a:cubicBezTo>
                    <a:pt x="6" y="0"/>
                    <a:pt x="100" y="11"/>
                    <a:pt x="111" y="41"/>
                  </a:cubicBezTo>
                  <a:cubicBezTo>
                    <a:pt x="122" y="72"/>
                    <a:pt x="124" y="139"/>
                    <a:pt x="124" y="139"/>
                  </a:cubicBezTo>
                  <a:cubicBezTo>
                    <a:pt x="119" y="191"/>
                    <a:pt x="119" y="191"/>
                    <a:pt x="119" y="191"/>
                  </a:cubicBezTo>
                  <a:cubicBezTo>
                    <a:pt x="119" y="191"/>
                    <a:pt x="59" y="278"/>
                    <a:pt x="0" y="284"/>
                  </a:cubicBezTo>
                  <a:lnTo>
                    <a:pt x="0" y="0"/>
                  </a:lnTo>
                  <a:close/>
                </a:path>
              </a:pathLst>
            </a:custGeom>
            <a:solidFill>
              <a:srgbClr val="F99D28"/>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56" name="Freeform 620">
              <a:extLst>
                <a:ext uri="{FF2B5EF4-FFF2-40B4-BE49-F238E27FC236}">
                  <a16:creationId xmlns:a16="http://schemas.microsoft.com/office/drawing/2014/main" id="{7354B9F7-FEBB-4AE9-A212-4163B5EA6152}"/>
                </a:ext>
              </a:extLst>
            </p:cNvPr>
            <p:cNvSpPr>
              <a:spLocks noChangeArrowheads="1"/>
            </p:cNvSpPr>
            <p:nvPr/>
          </p:nvSpPr>
          <p:spPr bwMode="auto">
            <a:xfrm>
              <a:off x="10475217" y="2419721"/>
              <a:ext cx="508049" cy="952744"/>
            </a:xfrm>
            <a:custGeom>
              <a:avLst/>
              <a:gdLst>
                <a:gd name="T0" fmla="*/ 255 w 255"/>
                <a:gd name="T1" fmla="*/ 291 h 478"/>
                <a:gd name="T2" fmla="*/ 98 w 255"/>
                <a:gd name="T3" fmla="*/ 291 h 478"/>
                <a:gd name="T4" fmla="*/ 158 w 255"/>
                <a:gd name="T5" fmla="*/ 440 h 478"/>
                <a:gd name="T6" fmla="*/ 91 w 255"/>
                <a:gd name="T7" fmla="*/ 478 h 478"/>
                <a:gd name="T8" fmla="*/ 3 w 255"/>
                <a:gd name="T9" fmla="*/ 298 h 478"/>
                <a:gd name="T10" fmla="*/ 6 w 255"/>
                <a:gd name="T11" fmla="*/ 127 h 478"/>
                <a:gd name="T12" fmla="*/ 96 w 255"/>
                <a:gd name="T13" fmla="*/ 3 h 478"/>
                <a:gd name="T14" fmla="*/ 114 w 255"/>
                <a:gd name="T15" fmla="*/ 3 h 478"/>
                <a:gd name="T16" fmla="*/ 202 w 255"/>
                <a:gd name="T17" fmla="*/ 161 h 478"/>
                <a:gd name="T18" fmla="*/ 255 w 255"/>
                <a:gd name="T19" fmla="*/ 291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478">
                  <a:moveTo>
                    <a:pt x="255" y="291"/>
                  </a:moveTo>
                  <a:cubicBezTo>
                    <a:pt x="98" y="291"/>
                    <a:pt x="98" y="291"/>
                    <a:pt x="98" y="291"/>
                  </a:cubicBezTo>
                  <a:cubicBezTo>
                    <a:pt x="98" y="291"/>
                    <a:pt x="155" y="439"/>
                    <a:pt x="158" y="440"/>
                  </a:cubicBezTo>
                  <a:cubicBezTo>
                    <a:pt x="91" y="478"/>
                    <a:pt x="91" y="478"/>
                    <a:pt x="91" y="478"/>
                  </a:cubicBezTo>
                  <a:cubicBezTo>
                    <a:pt x="91" y="478"/>
                    <a:pt x="6" y="306"/>
                    <a:pt x="3" y="298"/>
                  </a:cubicBezTo>
                  <a:cubicBezTo>
                    <a:pt x="0" y="291"/>
                    <a:pt x="0" y="139"/>
                    <a:pt x="6" y="127"/>
                  </a:cubicBezTo>
                  <a:cubicBezTo>
                    <a:pt x="13" y="114"/>
                    <a:pt x="87" y="5"/>
                    <a:pt x="96" y="3"/>
                  </a:cubicBezTo>
                  <a:cubicBezTo>
                    <a:pt x="105" y="0"/>
                    <a:pt x="114" y="3"/>
                    <a:pt x="114" y="3"/>
                  </a:cubicBezTo>
                  <a:cubicBezTo>
                    <a:pt x="202" y="161"/>
                    <a:pt x="202" y="161"/>
                    <a:pt x="202" y="161"/>
                  </a:cubicBezTo>
                  <a:lnTo>
                    <a:pt x="255" y="291"/>
                  </a:lnTo>
                  <a:close/>
                </a:path>
              </a:pathLst>
            </a:custGeom>
            <a:solidFill>
              <a:srgbClr val="3B3A3E"/>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57" name="Freeform 621">
              <a:extLst>
                <a:ext uri="{FF2B5EF4-FFF2-40B4-BE49-F238E27FC236}">
                  <a16:creationId xmlns:a16="http://schemas.microsoft.com/office/drawing/2014/main" id="{47FD09F7-F83C-4087-9CC1-2F2A0C388662}"/>
                </a:ext>
              </a:extLst>
            </p:cNvPr>
            <p:cNvSpPr>
              <a:spLocks/>
            </p:cNvSpPr>
            <p:nvPr/>
          </p:nvSpPr>
          <p:spPr bwMode="auto">
            <a:xfrm>
              <a:off x="10633983" y="2688608"/>
              <a:ext cx="42337" cy="160908"/>
            </a:xfrm>
            <a:custGeom>
              <a:avLst/>
              <a:gdLst>
                <a:gd name="T0" fmla="*/ 2147483646 w 22"/>
                <a:gd name="T1" fmla="*/ 0 h 80"/>
                <a:gd name="T2" fmla="*/ 2147483646 w 22"/>
                <a:gd name="T3" fmla="*/ 2147483646 h 80"/>
                <a:gd name="T4" fmla="*/ 2147483646 w 22"/>
                <a:gd name="T5" fmla="*/ 2147483646 h 80"/>
                <a:gd name="T6" fmla="*/ 2147483646 w 22"/>
                <a:gd name="T7" fmla="*/ 2147483646 h 80"/>
                <a:gd name="T8" fmla="*/ 2147483646 w 22"/>
                <a:gd name="T9" fmla="*/ 2147483646 h 80"/>
                <a:gd name="T10" fmla="*/ 2147483646 w 22"/>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80">
                  <a:moveTo>
                    <a:pt x="13" y="0"/>
                  </a:moveTo>
                  <a:cubicBezTo>
                    <a:pt x="22" y="48"/>
                    <a:pt x="22" y="48"/>
                    <a:pt x="22" y="48"/>
                  </a:cubicBezTo>
                  <a:cubicBezTo>
                    <a:pt x="22" y="63"/>
                    <a:pt x="22" y="63"/>
                    <a:pt x="22" y="63"/>
                  </a:cubicBezTo>
                  <a:cubicBezTo>
                    <a:pt x="22" y="63"/>
                    <a:pt x="15" y="25"/>
                    <a:pt x="13" y="32"/>
                  </a:cubicBezTo>
                  <a:cubicBezTo>
                    <a:pt x="10" y="38"/>
                    <a:pt x="8" y="80"/>
                    <a:pt x="8" y="80"/>
                  </a:cubicBezTo>
                  <a:cubicBezTo>
                    <a:pt x="8" y="80"/>
                    <a:pt x="0" y="24"/>
                    <a:pt x="13" y="0"/>
                  </a:cubicBez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58" name="Freeform 622">
              <a:extLst>
                <a:ext uri="{FF2B5EF4-FFF2-40B4-BE49-F238E27FC236}">
                  <a16:creationId xmlns:a16="http://schemas.microsoft.com/office/drawing/2014/main" id="{E75F6600-E809-4C04-8D5D-8895D0EA4528}"/>
                </a:ext>
              </a:extLst>
            </p:cNvPr>
            <p:cNvSpPr>
              <a:spLocks/>
            </p:cNvSpPr>
            <p:nvPr/>
          </p:nvSpPr>
          <p:spPr bwMode="auto">
            <a:xfrm>
              <a:off x="10648800" y="2720365"/>
              <a:ext cx="55039" cy="279472"/>
            </a:xfrm>
            <a:custGeom>
              <a:avLst/>
              <a:gdLst>
                <a:gd name="T0" fmla="*/ 2147483646 w 34"/>
                <a:gd name="T1" fmla="*/ 2147483646 h 176"/>
                <a:gd name="T2" fmla="*/ 0 w 34"/>
                <a:gd name="T3" fmla="*/ 2147483646 h 176"/>
                <a:gd name="T4" fmla="*/ 0 w 34"/>
                <a:gd name="T5" fmla="*/ 0 h 176"/>
                <a:gd name="T6" fmla="*/ 2147483646 w 34"/>
                <a:gd name="T7" fmla="*/ 2147483646 h 176"/>
                <a:gd name="T8" fmla="*/ 2147483646 w 34"/>
                <a:gd name="T9" fmla="*/ 2147483646 h 176"/>
                <a:gd name="T10" fmla="*/ 2147483646 w 34"/>
                <a:gd name="T11" fmla="*/ 2147483646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176">
                  <a:moveTo>
                    <a:pt x="14" y="176"/>
                  </a:moveTo>
                  <a:lnTo>
                    <a:pt x="0" y="73"/>
                  </a:lnTo>
                  <a:lnTo>
                    <a:pt x="0" y="0"/>
                  </a:lnTo>
                  <a:lnTo>
                    <a:pt x="14" y="30"/>
                  </a:lnTo>
                  <a:lnTo>
                    <a:pt x="34" y="176"/>
                  </a:lnTo>
                  <a:lnTo>
                    <a:pt x="14" y="176"/>
                  </a:lnTo>
                  <a:close/>
                </a:path>
              </a:pathLst>
            </a:custGeom>
            <a:solidFill>
              <a:srgbClr val="2B2B2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59" name="Freeform 623">
              <a:extLst>
                <a:ext uri="{FF2B5EF4-FFF2-40B4-BE49-F238E27FC236}">
                  <a16:creationId xmlns:a16="http://schemas.microsoft.com/office/drawing/2014/main" id="{6DB567D8-E9CD-4189-A5EA-80057F9CEE6B}"/>
                </a:ext>
              </a:extLst>
            </p:cNvPr>
            <p:cNvSpPr/>
            <p:nvPr/>
          </p:nvSpPr>
          <p:spPr bwMode="auto">
            <a:xfrm>
              <a:off x="10663619" y="3300481"/>
              <a:ext cx="129128" cy="91041"/>
            </a:xfrm>
            <a:custGeom>
              <a:avLst/>
              <a:gdLst>
                <a:gd name="T0" fmla="*/ 120650 w 82"/>
                <a:gd name="T1" fmla="*/ 0 h 57"/>
                <a:gd name="T2" fmla="*/ 130175 w 82"/>
                <a:gd name="T3" fmla="*/ 22225 h 57"/>
                <a:gd name="T4" fmla="*/ 25400 w 82"/>
                <a:gd name="T5" fmla="*/ 80963 h 57"/>
                <a:gd name="T6" fmla="*/ 9525 w 82"/>
                <a:gd name="T7" fmla="*/ 90488 h 57"/>
                <a:gd name="T8" fmla="*/ 0 w 82"/>
                <a:gd name="T9" fmla="*/ 68263 h 57"/>
                <a:gd name="T10" fmla="*/ 120650 w 82"/>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2" h="57">
                  <a:moveTo>
                    <a:pt x="76" y="0"/>
                  </a:moveTo>
                  <a:lnTo>
                    <a:pt x="82" y="14"/>
                  </a:lnTo>
                  <a:lnTo>
                    <a:pt x="16" y="51"/>
                  </a:lnTo>
                  <a:lnTo>
                    <a:pt x="6" y="57"/>
                  </a:lnTo>
                  <a:lnTo>
                    <a:pt x="0" y="43"/>
                  </a:lnTo>
                  <a:lnTo>
                    <a:pt x="76" y="0"/>
                  </a:lnTo>
                  <a:close/>
                </a:path>
              </a:pathLst>
            </a:custGeom>
            <a:solidFill>
              <a:srgbClr val="FFFFF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60" name="Freeform 624">
              <a:extLst>
                <a:ext uri="{FF2B5EF4-FFF2-40B4-BE49-F238E27FC236}">
                  <a16:creationId xmlns:a16="http://schemas.microsoft.com/office/drawing/2014/main" id="{1FC50DF9-C882-4C18-AEF3-1D0951878E18}"/>
                </a:ext>
              </a:extLst>
            </p:cNvPr>
            <p:cNvSpPr>
              <a:spLocks/>
            </p:cNvSpPr>
            <p:nvPr/>
          </p:nvSpPr>
          <p:spPr bwMode="auto">
            <a:xfrm>
              <a:off x="10695372" y="3334356"/>
              <a:ext cx="205337" cy="353575"/>
            </a:xfrm>
            <a:custGeom>
              <a:avLst/>
              <a:gdLst>
                <a:gd name="T0" fmla="*/ 0 w 103"/>
                <a:gd name="T1" fmla="*/ 2147483646 h 178"/>
                <a:gd name="T2" fmla="*/ 2147483646 w 103"/>
                <a:gd name="T3" fmla="*/ 2147483646 h 178"/>
                <a:gd name="T4" fmla="*/ 2147483646 w 103"/>
                <a:gd name="T5" fmla="*/ 2147483646 h 178"/>
                <a:gd name="T6" fmla="*/ 2147483646 w 103"/>
                <a:gd name="T7" fmla="*/ 2147483646 h 178"/>
                <a:gd name="T8" fmla="*/ 2147483646 w 103"/>
                <a:gd name="T9" fmla="*/ 2147483646 h 178"/>
                <a:gd name="T10" fmla="*/ 2147483646 w 103"/>
                <a:gd name="T11" fmla="*/ 2147483646 h 178"/>
                <a:gd name="T12" fmla="*/ 2147483646 w 103"/>
                <a:gd name="T13" fmla="*/ 2147483646 h 178"/>
                <a:gd name="T14" fmla="*/ 2147483646 w 103"/>
                <a:gd name="T15" fmla="*/ 0 h 178"/>
                <a:gd name="T16" fmla="*/ 0 w 103"/>
                <a:gd name="T17" fmla="*/ 2147483646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 h="178">
                  <a:moveTo>
                    <a:pt x="0" y="23"/>
                  </a:moveTo>
                  <a:cubicBezTo>
                    <a:pt x="1" y="27"/>
                    <a:pt x="23" y="70"/>
                    <a:pt x="23" y="74"/>
                  </a:cubicBezTo>
                  <a:cubicBezTo>
                    <a:pt x="23" y="77"/>
                    <a:pt x="34" y="145"/>
                    <a:pt x="40" y="151"/>
                  </a:cubicBezTo>
                  <a:cubicBezTo>
                    <a:pt x="45" y="156"/>
                    <a:pt x="80" y="178"/>
                    <a:pt x="85" y="174"/>
                  </a:cubicBezTo>
                  <a:cubicBezTo>
                    <a:pt x="91" y="170"/>
                    <a:pt x="103" y="121"/>
                    <a:pt x="102" y="112"/>
                  </a:cubicBezTo>
                  <a:cubicBezTo>
                    <a:pt x="102" y="103"/>
                    <a:pt x="91" y="51"/>
                    <a:pt x="84" y="44"/>
                  </a:cubicBezTo>
                  <a:cubicBezTo>
                    <a:pt x="78" y="36"/>
                    <a:pt x="54" y="15"/>
                    <a:pt x="50" y="13"/>
                  </a:cubicBezTo>
                  <a:cubicBezTo>
                    <a:pt x="46" y="11"/>
                    <a:pt x="42" y="0"/>
                    <a:pt x="42" y="0"/>
                  </a:cubicBezTo>
                  <a:lnTo>
                    <a:pt x="0" y="23"/>
                  </a:lnTo>
                  <a:close/>
                </a:path>
              </a:pathLst>
            </a:custGeom>
            <a:solidFill>
              <a:srgbClr val="FED4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61" name="Freeform 625">
              <a:extLst>
                <a:ext uri="{FF2B5EF4-FFF2-40B4-BE49-F238E27FC236}">
                  <a16:creationId xmlns:a16="http://schemas.microsoft.com/office/drawing/2014/main" id="{77F4C429-53C0-493D-AD38-DCCA834B952F}"/>
                </a:ext>
              </a:extLst>
            </p:cNvPr>
            <p:cNvSpPr>
              <a:spLocks/>
            </p:cNvSpPr>
            <p:nvPr/>
          </p:nvSpPr>
          <p:spPr bwMode="auto">
            <a:xfrm>
              <a:off x="10862605" y="2697077"/>
              <a:ext cx="241323" cy="302760"/>
            </a:xfrm>
            <a:custGeom>
              <a:avLst/>
              <a:gdLst>
                <a:gd name="T0" fmla="*/ 2147483646 w 121"/>
                <a:gd name="T1" fmla="*/ 2147483646 h 152"/>
                <a:gd name="T2" fmla="*/ 0 w 121"/>
                <a:gd name="T3" fmla="*/ 0 h 152"/>
                <a:gd name="T4" fmla="*/ 2147483646 w 121"/>
                <a:gd name="T5" fmla="*/ 2147483646 h 152"/>
                <a:gd name="T6" fmla="*/ 2147483646 w 121"/>
                <a:gd name="T7" fmla="*/ 0 h 152"/>
                <a:gd name="T8" fmla="*/ 2147483646 w 121"/>
                <a:gd name="T9" fmla="*/ 2147483646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52">
                  <a:moveTo>
                    <a:pt x="61" y="21"/>
                  </a:moveTo>
                  <a:cubicBezTo>
                    <a:pt x="0" y="0"/>
                    <a:pt x="0" y="0"/>
                    <a:pt x="0" y="0"/>
                  </a:cubicBezTo>
                  <a:cubicBezTo>
                    <a:pt x="12" y="30"/>
                    <a:pt x="61" y="152"/>
                    <a:pt x="61" y="152"/>
                  </a:cubicBezTo>
                  <a:cubicBezTo>
                    <a:pt x="61" y="152"/>
                    <a:pt x="110" y="30"/>
                    <a:pt x="121" y="0"/>
                  </a:cubicBezTo>
                  <a:lnTo>
                    <a:pt x="61" y="21"/>
                  </a:lnTo>
                  <a:close/>
                </a:path>
              </a:pathLst>
            </a:custGeom>
            <a:solidFill>
              <a:srgbClr val="ACAD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62" name="Freeform 626">
              <a:extLst>
                <a:ext uri="{FF2B5EF4-FFF2-40B4-BE49-F238E27FC236}">
                  <a16:creationId xmlns:a16="http://schemas.microsoft.com/office/drawing/2014/main" id="{EC8E4772-DE06-4642-BACC-23EC35104068}"/>
                </a:ext>
              </a:extLst>
            </p:cNvPr>
            <p:cNvSpPr>
              <a:spLocks/>
            </p:cNvSpPr>
            <p:nvPr/>
          </p:nvSpPr>
          <p:spPr bwMode="auto">
            <a:xfrm>
              <a:off x="10695372" y="2407018"/>
              <a:ext cx="573673" cy="393801"/>
            </a:xfrm>
            <a:custGeom>
              <a:avLst/>
              <a:gdLst>
                <a:gd name="T0" fmla="*/ 2147483646 w 289"/>
                <a:gd name="T1" fmla="*/ 0 h 197"/>
                <a:gd name="T2" fmla="*/ 2147483646 w 289"/>
                <a:gd name="T3" fmla="*/ 0 h 197"/>
                <a:gd name="T4" fmla="*/ 2147483646 w 289"/>
                <a:gd name="T5" fmla="*/ 2147483646 h 197"/>
                <a:gd name="T6" fmla="*/ 2147483646 w 289"/>
                <a:gd name="T7" fmla="*/ 2147483646 h 197"/>
                <a:gd name="T8" fmla="*/ 2147483646 w 289"/>
                <a:gd name="T9" fmla="*/ 2147483646 h 197"/>
                <a:gd name="T10" fmla="*/ 2147483646 w 289"/>
                <a:gd name="T11" fmla="*/ 0 h 197"/>
                <a:gd name="T12" fmla="*/ 2147483646 w 289"/>
                <a:gd name="T13" fmla="*/ 0 h 197"/>
                <a:gd name="T14" fmla="*/ 2147483646 w 289"/>
                <a:gd name="T15" fmla="*/ 2147483646 h 197"/>
                <a:gd name="T16" fmla="*/ 2147483646 w 289"/>
                <a:gd name="T17" fmla="*/ 2147483646 h 197"/>
                <a:gd name="T18" fmla="*/ 2147483646 w 289"/>
                <a:gd name="T19" fmla="*/ 2147483646 h 197"/>
                <a:gd name="T20" fmla="*/ 2147483646 w 289"/>
                <a:gd name="T21" fmla="*/ 2147483646 h 197"/>
                <a:gd name="T22" fmla="*/ 2147483646 w 289"/>
                <a:gd name="T23" fmla="*/ 2147483646 h 197"/>
                <a:gd name="T24" fmla="*/ 2147483646 w 289"/>
                <a:gd name="T25" fmla="*/ 2147483646 h 197"/>
                <a:gd name="T26" fmla="*/ 2147483646 w 289"/>
                <a:gd name="T27" fmla="*/ 2147483646 h 197"/>
                <a:gd name="T28" fmla="*/ 2147483646 w 289"/>
                <a:gd name="T29" fmla="*/ 0 h 1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89" h="197">
                  <a:moveTo>
                    <a:pt x="281" y="0"/>
                  </a:moveTo>
                  <a:cubicBezTo>
                    <a:pt x="274" y="0"/>
                    <a:pt x="269" y="0"/>
                    <a:pt x="269" y="0"/>
                  </a:cubicBezTo>
                  <a:cubicBezTo>
                    <a:pt x="264" y="52"/>
                    <a:pt x="264" y="52"/>
                    <a:pt x="264" y="52"/>
                  </a:cubicBezTo>
                  <a:cubicBezTo>
                    <a:pt x="264" y="52"/>
                    <a:pt x="185" y="145"/>
                    <a:pt x="145" y="145"/>
                  </a:cubicBezTo>
                  <a:cubicBezTo>
                    <a:pt x="104" y="145"/>
                    <a:pt x="26" y="52"/>
                    <a:pt x="26" y="52"/>
                  </a:cubicBezTo>
                  <a:cubicBezTo>
                    <a:pt x="21" y="0"/>
                    <a:pt x="21" y="0"/>
                    <a:pt x="21" y="0"/>
                  </a:cubicBezTo>
                  <a:cubicBezTo>
                    <a:pt x="21" y="0"/>
                    <a:pt x="15" y="0"/>
                    <a:pt x="8" y="0"/>
                  </a:cubicBezTo>
                  <a:cubicBezTo>
                    <a:pt x="0" y="0"/>
                    <a:pt x="7" y="42"/>
                    <a:pt x="8" y="50"/>
                  </a:cubicBezTo>
                  <a:cubicBezTo>
                    <a:pt x="9" y="59"/>
                    <a:pt x="31" y="67"/>
                    <a:pt x="31" y="67"/>
                  </a:cubicBezTo>
                  <a:cubicBezTo>
                    <a:pt x="31" y="67"/>
                    <a:pt x="47" y="115"/>
                    <a:pt x="56" y="135"/>
                  </a:cubicBezTo>
                  <a:cubicBezTo>
                    <a:pt x="65" y="155"/>
                    <a:pt x="145" y="197"/>
                    <a:pt x="145" y="197"/>
                  </a:cubicBezTo>
                  <a:cubicBezTo>
                    <a:pt x="145" y="197"/>
                    <a:pt x="224" y="155"/>
                    <a:pt x="233" y="135"/>
                  </a:cubicBezTo>
                  <a:cubicBezTo>
                    <a:pt x="242" y="115"/>
                    <a:pt x="258" y="67"/>
                    <a:pt x="258" y="67"/>
                  </a:cubicBezTo>
                  <a:cubicBezTo>
                    <a:pt x="258" y="67"/>
                    <a:pt x="280" y="59"/>
                    <a:pt x="281" y="50"/>
                  </a:cubicBezTo>
                  <a:cubicBezTo>
                    <a:pt x="283" y="42"/>
                    <a:pt x="289" y="0"/>
                    <a:pt x="281" y="0"/>
                  </a:cubicBezTo>
                  <a:close/>
                </a:path>
              </a:pathLst>
            </a:custGeom>
            <a:solidFill>
              <a:srgbClr val="FCCF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63" name="Freeform 627">
              <a:extLst>
                <a:ext uri="{FF2B5EF4-FFF2-40B4-BE49-F238E27FC236}">
                  <a16:creationId xmlns:a16="http://schemas.microsoft.com/office/drawing/2014/main" id="{9E762A80-FC5A-4CAB-97D3-A44E77733DA8}"/>
                </a:ext>
              </a:extLst>
            </p:cNvPr>
            <p:cNvSpPr>
              <a:spLocks noChangeArrowheads="1"/>
            </p:cNvSpPr>
            <p:nvPr/>
          </p:nvSpPr>
          <p:spPr bwMode="auto">
            <a:xfrm>
              <a:off x="10735593" y="2131781"/>
              <a:ext cx="315413" cy="588584"/>
            </a:xfrm>
            <a:custGeom>
              <a:avLst/>
              <a:gdLst>
                <a:gd name="T0" fmla="*/ 81 w 158"/>
                <a:gd name="T1" fmla="*/ 268 h 296"/>
                <a:gd name="T2" fmla="*/ 81 w 158"/>
                <a:gd name="T3" fmla="*/ 268 h 296"/>
                <a:gd name="T4" fmla="*/ 5 w 158"/>
                <a:gd name="T5" fmla="*/ 191 h 296"/>
                <a:gd name="T6" fmla="*/ 0 w 158"/>
                <a:gd name="T7" fmla="*/ 139 h 296"/>
                <a:gd name="T8" fmla="*/ 12 w 158"/>
                <a:gd name="T9" fmla="*/ 41 h 296"/>
                <a:gd name="T10" fmla="*/ 124 w 158"/>
                <a:gd name="T11" fmla="*/ 0 h 296"/>
                <a:gd name="T12" fmla="*/ 124 w 158"/>
                <a:gd name="T13" fmla="*/ 268 h 296"/>
                <a:gd name="T14" fmla="*/ 158 w 158"/>
                <a:gd name="T15" fmla="*/ 296 h 296"/>
                <a:gd name="T16" fmla="*/ 81 w 158"/>
                <a:gd name="T17" fmla="*/ 26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296">
                  <a:moveTo>
                    <a:pt x="81" y="268"/>
                  </a:moveTo>
                  <a:cubicBezTo>
                    <a:pt x="81" y="268"/>
                    <a:pt x="81" y="268"/>
                    <a:pt x="81" y="268"/>
                  </a:cubicBezTo>
                  <a:cubicBezTo>
                    <a:pt x="39" y="241"/>
                    <a:pt x="5" y="191"/>
                    <a:pt x="5" y="191"/>
                  </a:cubicBezTo>
                  <a:cubicBezTo>
                    <a:pt x="0" y="139"/>
                    <a:pt x="0" y="139"/>
                    <a:pt x="0" y="139"/>
                  </a:cubicBezTo>
                  <a:cubicBezTo>
                    <a:pt x="0" y="139"/>
                    <a:pt x="1" y="72"/>
                    <a:pt x="12" y="41"/>
                  </a:cubicBezTo>
                  <a:cubicBezTo>
                    <a:pt x="24" y="11"/>
                    <a:pt x="117" y="0"/>
                    <a:pt x="124" y="0"/>
                  </a:cubicBezTo>
                  <a:cubicBezTo>
                    <a:pt x="124" y="268"/>
                    <a:pt x="124" y="268"/>
                    <a:pt x="124" y="268"/>
                  </a:cubicBezTo>
                  <a:cubicBezTo>
                    <a:pt x="124" y="280"/>
                    <a:pt x="158" y="296"/>
                    <a:pt x="158" y="296"/>
                  </a:cubicBezTo>
                  <a:cubicBezTo>
                    <a:pt x="115" y="292"/>
                    <a:pt x="84" y="269"/>
                    <a:pt x="81" y="268"/>
                  </a:cubicBezTo>
                  <a:close/>
                </a:path>
              </a:pathLst>
            </a:custGeom>
            <a:solidFill>
              <a:srgbClr val="F47B23"/>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264" name="Freeform 628">
              <a:extLst>
                <a:ext uri="{FF2B5EF4-FFF2-40B4-BE49-F238E27FC236}">
                  <a16:creationId xmlns:a16="http://schemas.microsoft.com/office/drawing/2014/main" id="{4BF42202-8144-4B0D-9967-CEAB6D8C59E0}"/>
                </a:ext>
              </a:extLst>
            </p:cNvPr>
            <p:cNvSpPr/>
            <p:nvPr/>
          </p:nvSpPr>
          <p:spPr bwMode="auto">
            <a:xfrm>
              <a:off x="10720774" y="4799465"/>
              <a:ext cx="211687" cy="129150"/>
            </a:xfrm>
            <a:custGeom>
              <a:avLst/>
              <a:gdLst>
                <a:gd name="T0" fmla="*/ 12700 w 133"/>
                <a:gd name="T1" fmla="*/ 130175 h 82"/>
                <a:gd name="T2" fmla="*/ 0 w 133"/>
                <a:gd name="T3" fmla="*/ 106363 h 82"/>
                <a:gd name="T4" fmla="*/ 200025 w 133"/>
                <a:gd name="T5" fmla="*/ 0 h 82"/>
                <a:gd name="T6" fmla="*/ 211137 w 133"/>
                <a:gd name="T7" fmla="*/ 25400 h 82"/>
                <a:gd name="T8" fmla="*/ 12700 w 133"/>
                <a:gd name="T9" fmla="*/ 130175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 h="82">
                  <a:moveTo>
                    <a:pt x="8" y="82"/>
                  </a:moveTo>
                  <a:lnTo>
                    <a:pt x="0" y="67"/>
                  </a:lnTo>
                  <a:lnTo>
                    <a:pt x="126" y="0"/>
                  </a:lnTo>
                  <a:lnTo>
                    <a:pt x="133" y="16"/>
                  </a:lnTo>
                  <a:lnTo>
                    <a:pt x="8" y="82"/>
                  </a:lnTo>
                  <a:close/>
                </a:path>
              </a:pathLst>
            </a:custGeom>
            <a:solidFill>
              <a:srgbClr val="F89A37"/>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65" name="Freeform 629">
              <a:extLst>
                <a:ext uri="{FF2B5EF4-FFF2-40B4-BE49-F238E27FC236}">
                  <a16:creationId xmlns:a16="http://schemas.microsoft.com/office/drawing/2014/main" id="{031086E1-5347-4215-9D2D-6E78FA7C701F}"/>
                </a:ext>
              </a:extLst>
            </p:cNvPr>
            <p:cNvSpPr/>
            <p:nvPr/>
          </p:nvSpPr>
          <p:spPr bwMode="auto">
            <a:xfrm>
              <a:off x="10733475" y="4820637"/>
              <a:ext cx="211687" cy="129150"/>
            </a:xfrm>
            <a:custGeom>
              <a:avLst/>
              <a:gdLst>
                <a:gd name="T0" fmla="*/ 11112 w 133"/>
                <a:gd name="T1" fmla="*/ 128588 h 81"/>
                <a:gd name="T2" fmla="*/ 0 w 133"/>
                <a:gd name="T3" fmla="*/ 104775 h 81"/>
                <a:gd name="T4" fmla="*/ 198437 w 133"/>
                <a:gd name="T5" fmla="*/ 0 h 81"/>
                <a:gd name="T6" fmla="*/ 211137 w 133"/>
                <a:gd name="T7" fmla="*/ 23813 h 81"/>
                <a:gd name="T8" fmla="*/ 11112 w 133"/>
                <a:gd name="T9" fmla="*/ 128588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3" h="81">
                  <a:moveTo>
                    <a:pt x="7" y="81"/>
                  </a:moveTo>
                  <a:lnTo>
                    <a:pt x="0" y="66"/>
                  </a:lnTo>
                  <a:lnTo>
                    <a:pt x="125" y="0"/>
                  </a:lnTo>
                  <a:lnTo>
                    <a:pt x="133" y="15"/>
                  </a:lnTo>
                  <a:lnTo>
                    <a:pt x="7" y="81"/>
                  </a:lnTo>
                  <a:close/>
                </a:path>
              </a:pathLst>
            </a:custGeom>
            <a:solidFill>
              <a:srgbClr val="F2C13F"/>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66" name="Freeform 630">
              <a:extLst>
                <a:ext uri="{FF2B5EF4-FFF2-40B4-BE49-F238E27FC236}">
                  <a16:creationId xmlns:a16="http://schemas.microsoft.com/office/drawing/2014/main" id="{EFB5A3E2-4BE6-4060-825E-84AF9CAF38BC}"/>
                </a:ext>
              </a:extLst>
            </p:cNvPr>
            <p:cNvSpPr/>
            <p:nvPr/>
          </p:nvSpPr>
          <p:spPr bwMode="auto">
            <a:xfrm>
              <a:off x="10915526" y="4799465"/>
              <a:ext cx="55039" cy="44462"/>
            </a:xfrm>
            <a:custGeom>
              <a:avLst/>
              <a:gdLst>
                <a:gd name="T0" fmla="*/ 3969 w 28"/>
                <a:gd name="T1" fmla="*/ 0 h 23"/>
                <a:gd name="T2" fmla="*/ 55562 w 28"/>
                <a:gd name="T3" fmla="*/ 6005 h 23"/>
                <a:gd name="T4" fmla="*/ 27781 w 28"/>
                <a:gd name="T5" fmla="*/ 46038 h 23"/>
                <a:gd name="T6" fmla="*/ 3969 w 28"/>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3">
                  <a:moveTo>
                    <a:pt x="2" y="0"/>
                  </a:moveTo>
                  <a:cubicBezTo>
                    <a:pt x="28" y="3"/>
                    <a:pt x="28" y="3"/>
                    <a:pt x="28" y="3"/>
                  </a:cubicBezTo>
                  <a:cubicBezTo>
                    <a:pt x="14" y="23"/>
                    <a:pt x="14" y="23"/>
                    <a:pt x="14" y="23"/>
                  </a:cubicBezTo>
                  <a:cubicBezTo>
                    <a:pt x="14" y="23"/>
                    <a:pt x="0" y="16"/>
                    <a:pt x="2" y="0"/>
                  </a:cubicBezTo>
                  <a:close/>
                </a:path>
              </a:pathLst>
            </a:custGeom>
            <a:solidFill>
              <a:srgbClr val="F6DBA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67" name="Freeform 631">
              <a:extLst>
                <a:ext uri="{FF2B5EF4-FFF2-40B4-BE49-F238E27FC236}">
                  <a16:creationId xmlns:a16="http://schemas.microsoft.com/office/drawing/2014/main" id="{256CC906-7008-406D-BE05-9314CC1EFE33}"/>
                </a:ext>
              </a:extLst>
            </p:cNvPr>
            <p:cNvSpPr/>
            <p:nvPr/>
          </p:nvSpPr>
          <p:spPr bwMode="auto">
            <a:xfrm>
              <a:off x="10962097" y="4803699"/>
              <a:ext cx="8467" cy="8469"/>
            </a:xfrm>
            <a:custGeom>
              <a:avLst/>
              <a:gdLst>
                <a:gd name="T0" fmla="*/ 9525 w 6"/>
                <a:gd name="T1" fmla="*/ 1588 h 5"/>
                <a:gd name="T2" fmla="*/ 3175 w 6"/>
                <a:gd name="T3" fmla="*/ 7938 h 5"/>
                <a:gd name="T4" fmla="*/ 0 w 6"/>
                <a:gd name="T5" fmla="*/ 0 h 5"/>
                <a:gd name="T6" fmla="*/ 9525 w 6"/>
                <a:gd name="T7" fmla="*/ 158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1"/>
                  </a:moveTo>
                  <a:lnTo>
                    <a:pt x="2" y="5"/>
                  </a:lnTo>
                  <a:lnTo>
                    <a:pt x="0" y="0"/>
                  </a:lnTo>
                  <a:lnTo>
                    <a:pt x="6" y="1"/>
                  </a:lnTo>
                  <a:close/>
                </a:path>
              </a:pathLst>
            </a:custGeom>
            <a:solidFill>
              <a:srgbClr val="30415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68" name="Freeform 632">
              <a:extLst>
                <a:ext uri="{FF2B5EF4-FFF2-40B4-BE49-F238E27FC236}">
                  <a16:creationId xmlns:a16="http://schemas.microsoft.com/office/drawing/2014/main" id="{9814A72B-04A0-4EE5-B1D0-E30911AF238D}"/>
                </a:ext>
              </a:extLst>
            </p:cNvPr>
            <p:cNvSpPr/>
            <p:nvPr/>
          </p:nvSpPr>
          <p:spPr bwMode="auto">
            <a:xfrm>
              <a:off x="10703839" y="4905325"/>
              <a:ext cx="40221" cy="52931"/>
            </a:xfrm>
            <a:custGeom>
              <a:avLst/>
              <a:gdLst>
                <a:gd name="T0" fmla="*/ 15875 w 20"/>
                <a:gd name="T1" fmla="*/ 0 h 27"/>
                <a:gd name="T2" fmla="*/ 39687 w 20"/>
                <a:gd name="T3" fmla="*/ 44627 h 27"/>
                <a:gd name="T4" fmla="*/ 23812 w 20"/>
                <a:gd name="T5" fmla="*/ 52388 h 27"/>
                <a:gd name="T6" fmla="*/ 0 w 20"/>
                <a:gd name="T7" fmla="*/ 7761 h 27"/>
                <a:gd name="T8" fmla="*/ 15875 w 2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27">
                  <a:moveTo>
                    <a:pt x="8" y="0"/>
                  </a:moveTo>
                  <a:cubicBezTo>
                    <a:pt x="8" y="0"/>
                    <a:pt x="19" y="8"/>
                    <a:pt x="20" y="23"/>
                  </a:cubicBezTo>
                  <a:cubicBezTo>
                    <a:pt x="12" y="27"/>
                    <a:pt x="12" y="27"/>
                    <a:pt x="12" y="27"/>
                  </a:cubicBezTo>
                  <a:cubicBezTo>
                    <a:pt x="0" y="4"/>
                    <a:pt x="0" y="4"/>
                    <a:pt x="0" y="4"/>
                  </a:cubicBezTo>
                  <a:lnTo>
                    <a:pt x="8" y="0"/>
                  </a:lnTo>
                  <a:close/>
                </a:path>
              </a:pathLst>
            </a:custGeom>
            <a:solidFill>
              <a:srgbClr val="3E5B7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69" name="Freeform 633">
              <a:extLst>
                <a:ext uri="{FF2B5EF4-FFF2-40B4-BE49-F238E27FC236}">
                  <a16:creationId xmlns:a16="http://schemas.microsoft.com/office/drawing/2014/main" id="{C1E566EF-1E39-48ED-A716-C7A667C68AC4}"/>
                </a:ext>
              </a:extLst>
            </p:cNvPr>
            <p:cNvSpPr/>
            <p:nvPr/>
          </p:nvSpPr>
          <p:spPr bwMode="auto">
            <a:xfrm>
              <a:off x="10678437" y="4913794"/>
              <a:ext cx="50805" cy="55047"/>
            </a:xfrm>
            <a:custGeom>
              <a:avLst/>
              <a:gdLst>
                <a:gd name="T0" fmla="*/ 25590 w 25"/>
                <a:gd name="T1" fmla="*/ 0 h 28"/>
                <a:gd name="T2" fmla="*/ 7874 w 25"/>
                <a:gd name="T3" fmla="*/ 9922 h 28"/>
                <a:gd name="T4" fmla="*/ 31496 w 25"/>
                <a:gd name="T5" fmla="*/ 55563 h 28"/>
                <a:gd name="T6" fmla="*/ 49212 w 25"/>
                <a:gd name="T7" fmla="*/ 45641 h 28"/>
                <a:gd name="T8" fmla="*/ 25590 w 25"/>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8">
                  <a:moveTo>
                    <a:pt x="13" y="0"/>
                  </a:moveTo>
                  <a:cubicBezTo>
                    <a:pt x="4" y="5"/>
                    <a:pt x="4" y="5"/>
                    <a:pt x="4" y="5"/>
                  </a:cubicBezTo>
                  <a:cubicBezTo>
                    <a:pt x="4" y="5"/>
                    <a:pt x="0" y="16"/>
                    <a:pt x="16" y="28"/>
                  </a:cubicBezTo>
                  <a:cubicBezTo>
                    <a:pt x="25" y="23"/>
                    <a:pt x="25" y="23"/>
                    <a:pt x="25" y="23"/>
                  </a:cubicBezTo>
                  <a:cubicBezTo>
                    <a:pt x="25" y="23"/>
                    <a:pt x="25" y="9"/>
                    <a:pt x="13" y="0"/>
                  </a:cubicBezTo>
                  <a:close/>
                </a:path>
              </a:pathLst>
            </a:custGeom>
            <a:solidFill>
              <a:srgbClr val="F6989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0" name="Freeform 634">
              <a:extLst>
                <a:ext uri="{FF2B5EF4-FFF2-40B4-BE49-F238E27FC236}">
                  <a16:creationId xmlns:a16="http://schemas.microsoft.com/office/drawing/2014/main" id="{B7AEBA1D-EB20-4A9A-9733-06F9525E1856}"/>
                </a:ext>
              </a:extLst>
            </p:cNvPr>
            <p:cNvSpPr>
              <a:spLocks/>
            </p:cNvSpPr>
            <p:nvPr/>
          </p:nvSpPr>
          <p:spPr bwMode="auto">
            <a:xfrm>
              <a:off x="11690301" y="3391521"/>
              <a:ext cx="118545" cy="215955"/>
            </a:xfrm>
            <a:custGeom>
              <a:avLst/>
              <a:gdLst>
                <a:gd name="T0" fmla="*/ 2147483646 w 74"/>
                <a:gd name="T1" fmla="*/ 0 h 136"/>
                <a:gd name="T2" fmla="*/ 2147483646 w 74"/>
                <a:gd name="T3" fmla="*/ 2147483646 h 136"/>
                <a:gd name="T4" fmla="*/ 2147483646 w 74"/>
                <a:gd name="T5" fmla="*/ 2147483646 h 136"/>
                <a:gd name="T6" fmla="*/ 0 w 74"/>
                <a:gd name="T7" fmla="*/ 2147483646 h 136"/>
                <a:gd name="T8" fmla="*/ 2147483646 w 74"/>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6">
                  <a:moveTo>
                    <a:pt x="59" y="0"/>
                  </a:moveTo>
                  <a:lnTo>
                    <a:pt x="74" y="8"/>
                  </a:lnTo>
                  <a:lnTo>
                    <a:pt x="15" y="136"/>
                  </a:lnTo>
                  <a:lnTo>
                    <a:pt x="0" y="129"/>
                  </a:lnTo>
                  <a:lnTo>
                    <a:pt x="59" y="0"/>
                  </a:lnTo>
                  <a:close/>
                </a:path>
              </a:pathLst>
            </a:custGeom>
            <a:solidFill>
              <a:srgbClr val="F89A3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71" name="Freeform 635">
              <a:extLst>
                <a:ext uri="{FF2B5EF4-FFF2-40B4-BE49-F238E27FC236}">
                  <a16:creationId xmlns:a16="http://schemas.microsoft.com/office/drawing/2014/main" id="{FC0784C1-0543-46EF-8E65-1237BB5A45D6}"/>
                </a:ext>
              </a:extLst>
            </p:cNvPr>
            <p:cNvSpPr>
              <a:spLocks/>
            </p:cNvSpPr>
            <p:nvPr/>
          </p:nvSpPr>
          <p:spPr bwMode="auto">
            <a:xfrm>
              <a:off x="11669132" y="3383052"/>
              <a:ext cx="116429" cy="213837"/>
            </a:xfrm>
            <a:custGeom>
              <a:avLst/>
              <a:gdLst>
                <a:gd name="T0" fmla="*/ 2147483646 w 74"/>
                <a:gd name="T1" fmla="*/ 0 h 135"/>
                <a:gd name="T2" fmla="*/ 2147483646 w 74"/>
                <a:gd name="T3" fmla="*/ 2147483646 h 135"/>
                <a:gd name="T4" fmla="*/ 2147483646 w 74"/>
                <a:gd name="T5" fmla="*/ 2147483646 h 135"/>
                <a:gd name="T6" fmla="*/ 0 w 74"/>
                <a:gd name="T7" fmla="*/ 2147483646 h 135"/>
                <a:gd name="T8" fmla="*/ 2147483646 w 74"/>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35">
                  <a:moveTo>
                    <a:pt x="58" y="0"/>
                  </a:moveTo>
                  <a:lnTo>
                    <a:pt x="74" y="7"/>
                  </a:lnTo>
                  <a:lnTo>
                    <a:pt x="15" y="135"/>
                  </a:lnTo>
                  <a:lnTo>
                    <a:pt x="0" y="129"/>
                  </a:lnTo>
                  <a:lnTo>
                    <a:pt x="58" y="0"/>
                  </a:lnTo>
                  <a:close/>
                </a:path>
              </a:pathLst>
            </a:custGeom>
            <a:solidFill>
              <a:srgbClr val="F2C1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72" name="Freeform 636">
              <a:extLst>
                <a:ext uri="{FF2B5EF4-FFF2-40B4-BE49-F238E27FC236}">
                  <a16:creationId xmlns:a16="http://schemas.microsoft.com/office/drawing/2014/main" id="{0E57A819-83B5-492A-B120-77370D1FEB30}"/>
                </a:ext>
              </a:extLst>
            </p:cNvPr>
            <p:cNvSpPr/>
            <p:nvPr/>
          </p:nvSpPr>
          <p:spPr bwMode="auto">
            <a:xfrm>
              <a:off x="11669132" y="3582070"/>
              <a:ext cx="44455" cy="52930"/>
            </a:xfrm>
            <a:custGeom>
              <a:avLst/>
              <a:gdLst>
                <a:gd name="T0" fmla="*/ 46037 w 23"/>
                <a:gd name="T1" fmla="*/ 25988 h 27"/>
                <a:gd name="T2" fmla="*/ 4003 w 23"/>
                <a:gd name="T3" fmla="*/ 53975 h 27"/>
                <a:gd name="T4" fmla="*/ 0 w 23"/>
                <a:gd name="T5" fmla="*/ 5997 h 27"/>
                <a:gd name="T6" fmla="*/ 46037 w 23"/>
                <a:gd name="T7" fmla="*/ 25988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27">
                  <a:moveTo>
                    <a:pt x="23" y="13"/>
                  </a:moveTo>
                  <a:cubicBezTo>
                    <a:pt x="2" y="27"/>
                    <a:pt x="2" y="27"/>
                    <a:pt x="2" y="27"/>
                  </a:cubicBezTo>
                  <a:cubicBezTo>
                    <a:pt x="0" y="3"/>
                    <a:pt x="0" y="3"/>
                    <a:pt x="0" y="3"/>
                  </a:cubicBezTo>
                  <a:cubicBezTo>
                    <a:pt x="0" y="3"/>
                    <a:pt x="15" y="0"/>
                    <a:pt x="23" y="13"/>
                  </a:cubicBezTo>
                  <a:close/>
                </a:path>
              </a:pathLst>
            </a:custGeom>
            <a:solidFill>
              <a:srgbClr val="F6DBA0"/>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3" name="Freeform 637">
              <a:extLst>
                <a:ext uri="{FF2B5EF4-FFF2-40B4-BE49-F238E27FC236}">
                  <a16:creationId xmlns:a16="http://schemas.microsoft.com/office/drawing/2014/main" id="{7D2B1F23-E27B-4E8F-910B-35C81EF65EEA}"/>
                </a:ext>
              </a:extLst>
            </p:cNvPr>
            <p:cNvSpPr/>
            <p:nvPr/>
          </p:nvSpPr>
          <p:spPr bwMode="auto">
            <a:xfrm>
              <a:off x="11669132" y="3626531"/>
              <a:ext cx="8467" cy="8469"/>
            </a:xfrm>
            <a:custGeom>
              <a:avLst/>
              <a:gdLst>
                <a:gd name="T0" fmla="*/ 3175 w 5"/>
                <a:gd name="T1" fmla="*/ 7938 h 5"/>
                <a:gd name="T2" fmla="*/ 0 w 5"/>
                <a:gd name="T3" fmla="*/ 0 h 5"/>
                <a:gd name="T4" fmla="*/ 7937 w 5"/>
                <a:gd name="T5" fmla="*/ 4763 h 5"/>
                <a:gd name="T6" fmla="*/ 3175 w 5"/>
                <a:gd name="T7" fmla="*/ 793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2" y="5"/>
                  </a:moveTo>
                  <a:lnTo>
                    <a:pt x="0" y="0"/>
                  </a:lnTo>
                  <a:lnTo>
                    <a:pt x="5" y="3"/>
                  </a:lnTo>
                  <a:lnTo>
                    <a:pt x="2" y="5"/>
                  </a:lnTo>
                  <a:close/>
                </a:path>
              </a:pathLst>
            </a:custGeom>
            <a:solidFill>
              <a:srgbClr val="30415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4" name="Freeform 638">
              <a:extLst>
                <a:ext uri="{FF2B5EF4-FFF2-40B4-BE49-F238E27FC236}">
                  <a16:creationId xmlns:a16="http://schemas.microsoft.com/office/drawing/2014/main" id="{3ADBEE7B-A4F6-45F6-80BE-37E995E6544D}"/>
                </a:ext>
              </a:extLst>
            </p:cNvPr>
            <p:cNvSpPr/>
            <p:nvPr/>
          </p:nvSpPr>
          <p:spPr bwMode="auto">
            <a:xfrm>
              <a:off x="11760158" y="3366115"/>
              <a:ext cx="55039" cy="38110"/>
            </a:xfrm>
            <a:custGeom>
              <a:avLst/>
              <a:gdLst>
                <a:gd name="T0" fmla="*/ 47625 w 28"/>
                <a:gd name="T1" fmla="*/ 38100 h 19"/>
                <a:gd name="T2" fmla="*/ 0 w 28"/>
                <a:gd name="T3" fmla="*/ 16042 h 19"/>
                <a:gd name="T4" fmla="*/ 7937 w 28"/>
                <a:gd name="T5" fmla="*/ 0 h 19"/>
                <a:gd name="T6" fmla="*/ 55562 w 28"/>
                <a:gd name="T7" fmla="*/ 20053 h 19"/>
                <a:gd name="T8" fmla="*/ 47625 w 28"/>
                <a:gd name="T9" fmla="*/ 38100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a:moveTo>
                    <a:pt x="24" y="19"/>
                  </a:moveTo>
                  <a:cubicBezTo>
                    <a:pt x="24" y="19"/>
                    <a:pt x="10" y="19"/>
                    <a:pt x="0" y="8"/>
                  </a:cubicBezTo>
                  <a:cubicBezTo>
                    <a:pt x="4" y="0"/>
                    <a:pt x="4" y="0"/>
                    <a:pt x="4" y="0"/>
                  </a:cubicBezTo>
                  <a:cubicBezTo>
                    <a:pt x="28" y="10"/>
                    <a:pt x="28" y="10"/>
                    <a:pt x="28" y="10"/>
                  </a:cubicBezTo>
                  <a:lnTo>
                    <a:pt x="24" y="19"/>
                  </a:lnTo>
                  <a:close/>
                </a:path>
              </a:pathLst>
            </a:custGeom>
            <a:solidFill>
              <a:srgbClr val="3E5B7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5" name="Freeform 639">
              <a:extLst>
                <a:ext uri="{FF2B5EF4-FFF2-40B4-BE49-F238E27FC236}">
                  <a16:creationId xmlns:a16="http://schemas.microsoft.com/office/drawing/2014/main" id="{795D5AFA-F9D8-4DCC-BC0A-5F5D4A3BAC19}"/>
                </a:ext>
              </a:extLst>
            </p:cNvPr>
            <p:cNvSpPr/>
            <p:nvPr/>
          </p:nvSpPr>
          <p:spPr bwMode="auto">
            <a:xfrm>
              <a:off x="11768626" y="3347059"/>
              <a:ext cx="55039" cy="42344"/>
            </a:xfrm>
            <a:custGeom>
              <a:avLst/>
              <a:gdLst>
                <a:gd name="T0" fmla="*/ 47625 w 28"/>
                <a:gd name="T1" fmla="*/ 40822 h 21"/>
                <a:gd name="T2" fmla="*/ 55562 w 28"/>
                <a:gd name="T3" fmla="*/ 22452 h 21"/>
                <a:gd name="T4" fmla="*/ 7937 w 28"/>
                <a:gd name="T5" fmla="*/ 0 h 21"/>
                <a:gd name="T6" fmla="*/ 0 w 28"/>
                <a:gd name="T7" fmla="*/ 20411 h 21"/>
                <a:gd name="T8" fmla="*/ 47625 w 28"/>
                <a:gd name="T9" fmla="*/ 40822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1">
                  <a:moveTo>
                    <a:pt x="24" y="20"/>
                  </a:moveTo>
                  <a:cubicBezTo>
                    <a:pt x="28" y="11"/>
                    <a:pt x="28" y="11"/>
                    <a:pt x="28" y="11"/>
                  </a:cubicBezTo>
                  <a:cubicBezTo>
                    <a:pt x="28" y="11"/>
                    <a:pt x="25" y="0"/>
                    <a:pt x="4" y="0"/>
                  </a:cubicBezTo>
                  <a:cubicBezTo>
                    <a:pt x="0" y="10"/>
                    <a:pt x="0" y="10"/>
                    <a:pt x="0" y="10"/>
                  </a:cubicBezTo>
                  <a:cubicBezTo>
                    <a:pt x="0" y="10"/>
                    <a:pt x="8" y="21"/>
                    <a:pt x="24" y="20"/>
                  </a:cubicBezTo>
                  <a:close/>
                </a:path>
              </a:pathLst>
            </a:custGeom>
            <a:solidFill>
              <a:srgbClr val="F6989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6" name="Freeform 640">
              <a:extLst>
                <a:ext uri="{FF2B5EF4-FFF2-40B4-BE49-F238E27FC236}">
                  <a16:creationId xmlns:a16="http://schemas.microsoft.com/office/drawing/2014/main" id="{96D8A91A-7982-46F0-A8A2-706C1FBAB701}"/>
                </a:ext>
              </a:extLst>
            </p:cNvPr>
            <p:cNvSpPr/>
            <p:nvPr/>
          </p:nvSpPr>
          <p:spPr bwMode="auto">
            <a:xfrm>
              <a:off x="10843553" y="4812168"/>
              <a:ext cx="55039" cy="124916"/>
            </a:xfrm>
            <a:custGeom>
              <a:avLst/>
              <a:gdLst>
                <a:gd name="T0" fmla="*/ 47625 w 28"/>
                <a:gd name="T1" fmla="*/ 75646 h 63"/>
                <a:gd name="T2" fmla="*/ 55562 w 28"/>
                <a:gd name="T3" fmla="*/ 21898 h 63"/>
                <a:gd name="T4" fmla="*/ 17859 w 28"/>
                <a:gd name="T5" fmla="*/ 29860 h 63"/>
                <a:gd name="T6" fmla="*/ 3969 w 28"/>
                <a:gd name="T7" fmla="*/ 109488 h 63"/>
                <a:gd name="T8" fmla="*/ 47625 w 28"/>
                <a:gd name="T9" fmla="*/ 7564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a:moveTo>
                    <a:pt x="24" y="38"/>
                  </a:moveTo>
                  <a:cubicBezTo>
                    <a:pt x="28" y="11"/>
                    <a:pt x="28" y="11"/>
                    <a:pt x="28" y="11"/>
                  </a:cubicBezTo>
                  <a:cubicBezTo>
                    <a:pt x="28" y="11"/>
                    <a:pt x="22" y="0"/>
                    <a:pt x="9" y="15"/>
                  </a:cubicBezTo>
                  <a:cubicBezTo>
                    <a:pt x="9" y="15"/>
                    <a:pt x="0" y="47"/>
                    <a:pt x="2" y="55"/>
                  </a:cubicBezTo>
                  <a:cubicBezTo>
                    <a:pt x="5" y="63"/>
                    <a:pt x="24" y="38"/>
                    <a:pt x="24" y="38"/>
                  </a:cubicBezTo>
                  <a:close/>
                </a:path>
              </a:pathLst>
            </a:custGeom>
            <a:solidFill>
              <a:srgbClr val="FED4A7"/>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77" name="Freeform 641">
              <a:extLst>
                <a:ext uri="{FF2B5EF4-FFF2-40B4-BE49-F238E27FC236}">
                  <a16:creationId xmlns:a16="http://schemas.microsoft.com/office/drawing/2014/main" id="{48467945-6290-4DB4-94A7-611FDB761365}"/>
                </a:ext>
              </a:extLst>
            </p:cNvPr>
            <p:cNvSpPr/>
            <p:nvPr/>
          </p:nvSpPr>
          <p:spPr bwMode="auto">
            <a:xfrm>
              <a:off x="10564126" y="4757121"/>
              <a:ext cx="63506" cy="55047"/>
            </a:xfrm>
            <a:custGeom>
              <a:avLst/>
              <a:gdLst>
                <a:gd name="T0" fmla="*/ 53578 w 32"/>
                <a:gd name="T1" fmla="*/ 39688 h 28"/>
                <a:gd name="T2" fmla="*/ 25797 w 32"/>
                <a:gd name="T3" fmla="*/ 51594 h 28"/>
                <a:gd name="T4" fmla="*/ 5953 w 32"/>
                <a:gd name="T5" fmla="*/ 43657 h 28"/>
                <a:gd name="T6" fmla="*/ 1984 w 32"/>
                <a:gd name="T7" fmla="*/ 35719 h 28"/>
                <a:gd name="T8" fmla="*/ 9922 w 32"/>
                <a:gd name="T9" fmla="*/ 15875 h 28"/>
                <a:gd name="T10" fmla="*/ 37703 w 32"/>
                <a:gd name="T11" fmla="*/ 3969 h 28"/>
                <a:gd name="T12" fmla="*/ 57547 w 32"/>
                <a:gd name="T13" fmla="*/ 11906 h 28"/>
                <a:gd name="T14" fmla="*/ 61516 w 32"/>
                <a:gd name="T15" fmla="*/ 19844 h 28"/>
                <a:gd name="T16" fmla="*/ 53578 w 32"/>
                <a:gd name="T17" fmla="*/ 3968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8">
                  <a:moveTo>
                    <a:pt x="27" y="20"/>
                  </a:moveTo>
                  <a:cubicBezTo>
                    <a:pt x="13" y="26"/>
                    <a:pt x="13" y="26"/>
                    <a:pt x="13" y="26"/>
                  </a:cubicBezTo>
                  <a:cubicBezTo>
                    <a:pt x="9" y="28"/>
                    <a:pt x="5" y="26"/>
                    <a:pt x="3" y="22"/>
                  </a:cubicBezTo>
                  <a:cubicBezTo>
                    <a:pt x="1" y="18"/>
                    <a:pt x="1" y="18"/>
                    <a:pt x="1" y="18"/>
                  </a:cubicBezTo>
                  <a:cubicBezTo>
                    <a:pt x="0" y="14"/>
                    <a:pt x="2" y="10"/>
                    <a:pt x="5" y="8"/>
                  </a:cubicBezTo>
                  <a:cubicBezTo>
                    <a:pt x="19" y="2"/>
                    <a:pt x="19" y="2"/>
                    <a:pt x="19" y="2"/>
                  </a:cubicBezTo>
                  <a:cubicBezTo>
                    <a:pt x="23" y="0"/>
                    <a:pt x="27" y="2"/>
                    <a:pt x="29" y="6"/>
                  </a:cubicBezTo>
                  <a:cubicBezTo>
                    <a:pt x="31" y="10"/>
                    <a:pt x="31" y="10"/>
                    <a:pt x="31" y="10"/>
                  </a:cubicBezTo>
                  <a:cubicBezTo>
                    <a:pt x="32" y="14"/>
                    <a:pt x="30" y="18"/>
                    <a:pt x="27" y="20"/>
                  </a:cubicBezTo>
                </a:path>
              </a:pathLst>
            </a:custGeom>
            <a:solidFill>
              <a:srgbClr val="F6989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8" name="Freeform 642">
              <a:extLst>
                <a:ext uri="{FF2B5EF4-FFF2-40B4-BE49-F238E27FC236}">
                  <a16:creationId xmlns:a16="http://schemas.microsoft.com/office/drawing/2014/main" id="{73A94A55-B120-430A-BDAF-6A30F2529CD9}"/>
                </a:ext>
              </a:extLst>
            </p:cNvPr>
            <p:cNvSpPr/>
            <p:nvPr/>
          </p:nvSpPr>
          <p:spPr bwMode="auto">
            <a:xfrm>
              <a:off x="10608581" y="4854512"/>
              <a:ext cx="63506" cy="52931"/>
            </a:xfrm>
            <a:custGeom>
              <a:avLst/>
              <a:gdLst>
                <a:gd name="T0" fmla="*/ 53578 w 32"/>
                <a:gd name="T1" fmla="*/ 39981 h 27"/>
                <a:gd name="T2" fmla="*/ 25797 w 32"/>
                <a:gd name="T3" fmla="*/ 51976 h 27"/>
                <a:gd name="T4" fmla="*/ 5953 w 32"/>
                <a:gd name="T5" fmla="*/ 43980 h 27"/>
                <a:gd name="T6" fmla="*/ 3969 w 32"/>
                <a:gd name="T7" fmla="*/ 35983 h 27"/>
                <a:gd name="T8" fmla="*/ 11906 w 32"/>
                <a:gd name="T9" fmla="*/ 15993 h 27"/>
                <a:gd name="T10" fmla="*/ 37703 w 32"/>
                <a:gd name="T11" fmla="*/ 3998 h 27"/>
                <a:gd name="T12" fmla="*/ 57547 w 32"/>
                <a:gd name="T13" fmla="*/ 11994 h 27"/>
                <a:gd name="T14" fmla="*/ 61516 w 32"/>
                <a:gd name="T15" fmla="*/ 19991 h 27"/>
                <a:gd name="T16" fmla="*/ 53578 w 32"/>
                <a:gd name="T17" fmla="*/ 39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7">
                  <a:moveTo>
                    <a:pt x="27" y="20"/>
                  </a:moveTo>
                  <a:cubicBezTo>
                    <a:pt x="13" y="26"/>
                    <a:pt x="13" y="26"/>
                    <a:pt x="13" y="26"/>
                  </a:cubicBezTo>
                  <a:cubicBezTo>
                    <a:pt x="9" y="27"/>
                    <a:pt x="5" y="26"/>
                    <a:pt x="3" y="22"/>
                  </a:cubicBezTo>
                  <a:cubicBezTo>
                    <a:pt x="2" y="18"/>
                    <a:pt x="2" y="18"/>
                    <a:pt x="2" y="18"/>
                  </a:cubicBezTo>
                  <a:cubicBezTo>
                    <a:pt x="0" y="14"/>
                    <a:pt x="2" y="9"/>
                    <a:pt x="6" y="8"/>
                  </a:cubicBezTo>
                  <a:cubicBezTo>
                    <a:pt x="19" y="2"/>
                    <a:pt x="19" y="2"/>
                    <a:pt x="19" y="2"/>
                  </a:cubicBezTo>
                  <a:cubicBezTo>
                    <a:pt x="23" y="0"/>
                    <a:pt x="27" y="2"/>
                    <a:pt x="29" y="6"/>
                  </a:cubicBezTo>
                  <a:cubicBezTo>
                    <a:pt x="31" y="10"/>
                    <a:pt x="31" y="10"/>
                    <a:pt x="31" y="10"/>
                  </a:cubicBezTo>
                  <a:cubicBezTo>
                    <a:pt x="32" y="14"/>
                    <a:pt x="31" y="18"/>
                    <a:pt x="27" y="20"/>
                  </a:cubicBezTo>
                </a:path>
              </a:pathLst>
            </a:custGeom>
            <a:solidFill>
              <a:srgbClr val="F6989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79" name="Freeform 643">
              <a:extLst>
                <a:ext uri="{FF2B5EF4-FFF2-40B4-BE49-F238E27FC236}">
                  <a16:creationId xmlns:a16="http://schemas.microsoft.com/office/drawing/2014/main" id="{C4957AE1-2E9D-4FEF-AB48-ECE6EA1D39A3}"/>
                </a:ext>
              </a:extLst>
            </p:cNvPr>
            <p:cNvSpPr/>
            <p:nvPr/>
          </p:nvSpPr>
          <p:spPr bwMode="auto">
            <a:xfrm>
              <a:off x="10608581" y="4854512"/>
              <a:ext cx="63506" cy="52931"/>
            </a:xfrm>
            <a:custGeom>
              <a:avLst/>
              <a:gdLst>
                <a:gd name="T0" fmla="*/ 53578 w 32"/>
                <a:gd name="T1" fmla="*/ 39981 h 27"/>
                <a:gd name="T2" fmla="*/ 25797 w 32"/>
                <a:gd name="T3" fmla="*/ 51976 h 27"/>
                <a:gd name="T4" fmla="*/ 5953 w 32"/>
                <a:gd name="T5" fmla="*/ 43980 h 27"/>
                <a:gd name="T6" fmla="*/ 3969 w 32"/>
                <a:gd name="T7" fmla="*/ 35983 h 27"/>
                <a:gd name="T8" fmla="*/ 11906 w 32"/>
                <a:gd name="T9" fmla="*/ 15993 h 27"/>
                <a:gd name="T10" fmla="*/ 37703 w 32"/>
                <a:gd name="T11" fmla="*/ 3998 h 27"/>
                <a:gd name="T12" fmla="*/ 57547 w 32"/>
                <a:gd name="T13" fmla="*/ 11994 h 27"/>
                <a:gd name="T14" fmla="*/ 61516 w 32"/>
                <a:gd name="T15" fmla="*/ 19991 h 27"/>
                <a:gd name="T16" fmla="*/ 53578 w 32"/>
                <a:gd name="T17" fmla="*/ 39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7">
                  <a:moveTo>
                    <a:pt x="27" y="20"/>
                  </a:moveTo>
                  <a:cubicBezTo>
                    <a:pt x="13" y="26"/>
                    <a:pt x="13" y="26"/>
                    <a:pt x="13" y="26"/>
                  </a:cubicBezTo>
                  <a:cubicBezTo>
                    <a:pt x="9" y="27"/>
                    <a:pt x="5" y="26"/>
                    <a:pt x="3" y="22"/>
                  </a:cubicBezTo>
                  <a:cubicBezTo>
                    <a:pt x="2" y="18"/>
                    <a:pt x="2" y="18"/>
                    <a:pt x="2" y="18"/>
                  </a:cubicBezTo>
                  <a:cubicBezTo>
                    <a:pt x="0" y="14"/>
                    <a:pt x="2" y="9"/>
                    <a:pt x="6" y="8"/>
                  </a:cubicBezTo>
                  <a:cubicBezTo>
                    <a:pt x="19" y="2"/>
                    <a:pt x="19" y="2"/>
                    <a:pt x="19" y="2"/>
                  </a:cubicBezTo>
                  <a:cubicBezTo>
                    <a:pt x="23" y="0"/>
                    <a:pt x="27" y="2"/>
                    <a:pt x="29" y="6"/>
                  </a:cubicBezTo>
                  <a:cubicBezTo>
                    <a:pt x="31" y="10"/>
                    <a:pt x="31" y="10"/>
                    <a:pt x="31" y="10"/>
                  </a:cubicBezTo>
                  <a:cubicBezTo>
                    <a:pt x="32" y="14"/>
                    <a:pt x="31" y="18"/>
                    <a:pt x="27" y="20"/>
                  </a:cubicBezTo>
                </a:path>
              </a:pathLst>
            </a:custGeom>
            <a:solidFill>
              <a:srgbClr val="E5E5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80" name="Rectangle 644">
              <a:extLst>
                <a:ext uri="{FF2B5EF4-FFF2-40B4-BE49-F238E27FC236}">
                  <a16:creationId xmlns:a16="http://schemas.microsoft.com/office/drawing/2014/main" id="{DABE625C-617E-4B29-898A-D1A1915C5117}"/>
                </a:ext>
              </a:extLst>
            </p:cNvPr>
            <p:cNvSpPr>
              <a:spLocks noChangeArrowheads="1"/>
            </p:cNvSpPr>
            <p:nvPr/>
          </p:nvSpPr>
          <p:spPr bwMode="auto">
            <a:xfrm>
              <a:off x="10608581" y="4856630"/>
              <a:ext cx="59272" cy="50813"/>
            </a:xfrm>
            <a:prstGeom prst="rect">
              <a:avLst/>
            </a:prstGeom>
            <a:solidFill>
              <a:srgbClr val="E5E5E5"/>
            </a:solidFill>
            <a:ln>
              <a:noFill/>
            </a:ln>
          </p:spPr>
          <p:txBody>
            <a:bodyPr>
              <a:normAutofit fontScale="25000" lnSpcReduction="20000"/>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buFont typeface="Arial" panose="020B0604020202020204" pitchFamily="34" charset="0"/>
                <a:buNone/>
                <a:defRPr/>
              </a:pPr>
              <a:endParaRPr lang="zh-CN" altLang="en-US" sz="133" noProof="1"/>
            </a:p>
          </p:txBody>
        </p:sp>
        <p:sp>
          <p:nvSpPr>
            <p:cNvPr id="281" name="Freeform 645">
              <a:extLst>
                <a:ext uri="{FF2B5EF4-FFF2-40B4-BE49-F238E27FC236}">
                  <a16:creationId xmlns:a16="http://schemas.microsoft.com/office/drawing/2014/main" id="{F98D71D3-829D-4856-85E1-397A17A36F2A}"/>
                </a:ext>
              </a:extLst>
            </p:cNvPr>
            <p:cNvSpPr/>
            <p:nvPr/>
          </p:nvSpPr>
          <p:spPr bwMode="auto">
            <a:xfrm>
              <a:off x="10564126" y="4757121"/>
              <a:ext cx="63506" cy="55047"/>
            </a:xfrm>
            <a:custGeom>
              <a:avLst/>
              <a:gdLst>
                <a:gd name="T0" fmla="*/ 53578 w 32"/>
                <a:gd name="T1" fmla="*/ 39688 h 28"/>
                <a:gd name="T2" fmla="*/ 25797 w 32"/>
                <a:gd name="T3" fmla="*/ 51594 h 28"/>
                <a:gd name="T4" fmla="*/ 5953 w 32"/>
                <a:gd name="T5" fmla="*/ 43657 h 28"/>
                <a:gd name="T6" fmla="*/ 1984 w 32"/>
                <a:gd name="T7" fmla="*/ 35719 h 28"/>
                <a:gd name="T8" fmla="*/ 9922 w 32"/>
                <a:gd name="T9" fmla="*/ 15875 h 28"/>
                <a:gd name="T10" fmla="*/ 37703 w 32"/>
                <a:gd name="T11" fmla="*/ 3969 h 28"/>
                <a:gd name="T12" fmla="*/ 57547 w 32"/>
                <a:gd name="T13" fmla="*/ 11906 h 28"/>
                <a:gd name="T14" fmla="*/ 61516 w 32"/>
                <a:gd name="T15" fmla="*/ 19844 h 28"/>
                <a:gd name="T16" fmla="*/ 53578 w 32"/>
                <a:gd name="T17" fmla="*/ 39688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 h="28">
                  <a:moveTo>
                    <a:pt x="27" y="20"/>
                  </a:moveTo>
                  <a:cubicBezTo>
                    <a:pt x="13" y="26"/>
                    <a:pt x="13" y="26"/>
                    <a:pt x="13" y="26"/>
                  </a:cubicBezTo>
                  <a:cubicBezTo>
                    <a:pt x="9" y="28"/>
                    <a:pt x="5" y="26"/>
                    <a:pt x="3" y="22"/>
                  </a:cubicBezTo>
                  <a:cubicBezTo>
                    <a:pt x="1" y="18"/>
                    <a:pt x="1" y="18"/>
                    <a:pt x="1" y="18"/>
                  </a:cubicBezTo>
                  <a:cubicBezTo>
                    <a:pt x="0" y="14"/>
                    <a:pt x="2" y="10"/>
                    <a:pt x="5" y="8"/>
                  </a:cubicBezTo>
                  <a:cubicBezTo>
                    <a:pt x="19" y="2"/>
                    <a:pt x="19" y="2"/>
                    <a:pt x="19" y="2"/>
                  </a:cubicBezTo>
                  <a:cubicBezTo>
                    <a:pt x="23" y="0"/>
                    <a:pt x="27" y="2"/>
                    <a:pt x="29" y="6"/>
                  </a:cubicBezTo>
                  <a:cubicBezTo>
                    <a:pt x="31" y="10"/>
                    <a:pt x="31" y="10"/>
                    <a:pt x="31" y="10"/>
                  </a:cubicBezTo>
                  <a:cubicBezTo>
                    <a:pt x="32" y="14"/>
                    <a:pt x="30" y="18"/>
                    <a:pt x="27" y="20"/>
                  </a:cubicBezTo>
                </a:path>
              </a:pathLst>
            </a:custGeom>
            <a:solidFill>
              <a:srgbClr val="E5E5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82" name="Freeform 646">
              <a:extLst>
                <a:ext uri="{FF2B5EF4-FFF2-40B4-BE49-F238E27FC236}">
                  <a16:creationId xmlns:a16="http://schemas.microsoft.com/office/drawing/2014/main" id="{C92176C4-6599-42B6-899E-635CD9F0616F}"/>
                </a:ext>
              </a:extLst>
            </p:cNvPr>
            <p:cNvSpPr/>
            <p:nvPr/>
          </p:nvSpPr>
          <p:spPr bwMode="auto">
            <a:xfrm>
              <a:off x="10566243" y="4761355"/>
              <a:ext cx="61389" cy="46579"/>
            </a:xfrm>
            <a:custGeom>
              <a:avLst/>
              <a:gdLst>
                <a:gd name="T0" fmla="*/ 42228 w 30"/>
                <a:gd name="T1" fmla="*/ 0 h 24"/>
                <a:gd name="T2" fmla="*/ 36195 w 30"/>
                <a:gd name="T3" fmla="*/ 0 h 24"/>
                <a:gd name="T4" fmla="*/ 8043 w 30"/>
                <a:gd name="T5" fmla="*/ 11906 h 24"/>
                <a:gd name="T6" fmla="*/ 0 w 30"/>
                <a:gd name="T7" fmla="*/ 25797 h 24"/>
                <a:gd name="T8" fmla="*/ 0 w 30"/>
                <a:gd name="T9" fmla="*/ 31750 h 24"/>
                <a:gd name="T10" fmla="*/ 4022 w 30"/>
                <a:gd name="T11" fmla="*/ 39688 h 24"/>
                <a:gd name="T12" fmla="*/ 18098 w 30"/>
                <a:gd name="T13" fmla="*/ 47625 h 24"/>
                <a:gd name="T14" fmla="*/ 24130 w 30"/>
                <a:gd name="T15" fmla="*/ 47625 h 24"/>
                <a:gd name="T16" fmla="*/ 52282 w 30"/>
                <a:gd name="T17" fmla="*/ 35719 h 24"/>
                <a:gd name="T18" fmla="*/ 60325 w 30"/>
                <a:gd name="T19" fmla="*/ 21828 h 24"/>
                <a:gd name="T20" fmla="*/ 60325 w 30"/>
                <a:gd name="T21" fmla="*/ 15875 h 24"/>
                <a:gd name="T22" fmla="*/ 56303 w 30"/>
                <a:gd name="T23" fmla="*/ 7938 h 24"/>
                <a:gd name="T24" fmla="*/ 42228 w 30"/>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24">
                  <a:moveTo>
                    <a:pt x="21" y="0"/>
                  </a:moveTo>
                  <a:cubicBezTo>
                    <a:pt x="20" y="0"/>
                    <a:pt x="19" y="0"/>
                    <a:pt x="18" y="0"/>
                  </a:cubicBezTo>
                  <a:cubicBezTo>
                    <a:pt x="4" y="6"/>
                    <a:pt x="4" y="6"/>
                    <a:pt x="4" y="6"/>
                  </a:cubicBezTo>
                  <a:cubicBezTo>
                    <a:pt x="2" y="7"/>
                    <a:pt x="0" y="10"/>
                    <a:pt x="0" y="13"/>
                  </a:cubicBezTo>
                  <a:cubicBezTo>
                    <a:pt x="0" y="14"/>
                    <a:pt x="0" y="15"/>
                    <a:pt x="0" y="16"/>
                  </a:cubicBezTo>
                  <a:cubicBezTo>
                    <a:pt x="2" y="20"/>
                    <a:pt x="2" y="20"/>
                    <a:pt x="2" y="20"/>
                  </a:cubicBezTo>
                  <a:cubicBezTo>
                    <a:pt x="3" y="23"/>
                    <a:pt x="6" y="24"/>
                    <a:pt x="9" y="24"/>
                  </a:cubicBezTo>
                  <a:cubicBezTo>
                    <a:pt x="10" y="24"/>
                    <a:pt x="11" y="24"/>
                    <a:pt x="12" y="24"/>
                  </a:cubicBezTo>
                  <a:cubicBezTo>
                    <a:pt x="26" y="18"/>
                    <a:pt x="26" y="18"/>
                    <a:pt x="26" y="18"/>
                  </a:cubicBezTo>
                  <a:cubicBezTo>
                    <a:pt x="28" y="17"/>
                    <a:pt x="30" y="14"/>
                    <a:pt x="30" y="11"/>
                  </a:cubicBezTo>
                  <a:cubicBezTo>
                    <a:pt x="30" y="10"/>
                    <a:pt x="30" y="9"/>
                    <a:pt x="30" y="8"/>
                  </a:cubicBezTo>
                  <a:cubicBezTo>
                    <a:pt x="28" y="4"/>
                    <a:pt x="28" y="4"/>
                    <a:pt x="28" y="4"/>
                  </a:cubicBezTo>
                  <a:cubicBezTo>
                    <a:pt x="27" y="1"/>
                    <a:pt x="24" y="0"/>
                    <a:pt x="21" y="0"/>
                  </a:cubicBezTo>
                </a:path>
              </a:pathLst>
            </a:custGeom>
            <a:solidFill>
              <a:srgbClr val="E5E5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83" name="Freeform 647">
              <a:extLst>
                <a:ext uri="{FF2B5EF4-FFF2-40B4-BE49-F238E27FC236}">
                  <a16:creationId xmlns:a16="http://schemas.microsoft.com/office/drawing/2014/main" id="{EC10D8E5-EA5B-4BA4-93E8-3908004E6746}"/>
                </a:ext>
              </a:extLst>
            </p:cNvPr>
            <p:cNvSpPr/>
            <p:nvPr/>
          </p:nvSpPr>
          <p:spPr bwMode="auto">
            <a:xfrm>
              <a:off x="10570477" y="4774058"/>
              <a:ext cx="97376" cy="120682"/>
            </a:xfrm>
            <a:custGeom>
              <a:avLst/>
              <a:gdLst>
                <a:gd name="T0" fmla="*/ 26988 w 62"/>
                <a:gd name="T1" fmla="*/ 12700 h 76"/>
                <a:gd name="T2" fmla="*/ 0 w 62"/>
                <a:gd name="T3" fmla="*/ 25400 h 76"/>
                <a:gd name="T4" fmla="*/ 39688 w 62"/>
                <a:gd name="T5" fmla="*/ 120650 h 76"/>
                <a:gd name="T6" fmla="*/ 69850 w 62"/>
                <a:gd name="T7" fmla="*/ 109538 h 76"/>
                <a:gd name="T8" fmla="*/ 98425 w 62"/>
                <a:gd name="T9" fmla="*/ 96838 h 76"/>
                <a:gd name="T10" fmla="*/ 57150 w 62"/>
                <a:gd name="T11" fmla="*/ 0 h 76"/>
                <a:gd name="T12" fmla="*/ 26988 w 62"/>
                <a:gd name="T13" fmla="*/ 12700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76">
                  <a:moveTo>
                    <a:pt x="17" y="8"/>
                  </a:moveTo>
                  <a:lnTo>
                    <a:pt x="0" y="16"/>
                  </a:lnTo>
                  <a:lnTo>
                    <a:pt x="25" y="76"/>
                  </a:lnTo>
                  <a:lnTo>
                    <a:pt x="44" y="69"/>
                  </a:lnTo>
                  <a:lnTo>
                    <a:pt x="62" y="61"/>
                  </a:lnTo>
                  <a:lnTo>
                    <a:pt x="36" y="0"/>
                  </a:lnTo>
                  <a:lnTo>
                    <a:pt x="17" y="8"/>
                  </a:lnTo>
                  <a:close/>
                </a:path>
              </a:pathLst>
            </a:custGeom>
            <a:solidFill>
              <a:srgbClr val="3E5B77"/>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84" name="Freeform 648">
              <a:extLst>
                <a:ext uri="{FF2B5EF4-FFF2-40B4-BE49-F238E27FC236}">
                  <a16:creationId xmlns:a16="http://schemas.microsoft.com/office/drawing/2014/main" id="{1BEB979A-3132-4530-90B1-D42700A8E3B2}"/>
                </a:ext>
              </a:extLst>
            </p:cNvPr>
            <p:cNvSpPr/>
            <p:nvPr/>
          </p:nvSpPr>
          <p:spPr bwMode="auto">
            <a:xfrm>
              <a:off x="11628912" y="4759238"/>
              <a:ext cx="40220" cy="44461"/>
            </a:xfrm>
            <a:custGeom>
              <a:avLst/>
              <a:gdLst>
                <a:gd name="T0" fmla="*/ 13890 w 20"/>
                <a:gd name="T1" fmla="*/ 40409 h 22"/>
                <a:gd name="T2" fmla="*/ 3969 w 20"/>
                <a:gd name="T3" fmla="*/ 34348 h 22"/>
                <a:gd name="T4" fmla="*/ 1984 w 20"/>
                <a:gd name="T5" fmla="*/ 24245 h 22"/>
                <a:gd name="T6" fmla="*/ 15875 w 20"/>
                <a:gd name="T7" fmla="*/ 6061 h 22"/>
                <a:gd name="T8" fmla="*/ 25797 w 20"/>
                <a:gd name="T9" fmla="*/ 2020 h 22"/>
                <a:gd name="T10" fmla="*/ 35718 w 20"/>
                <a:gd name="T11" fmla="*/ 10102 h 22"/>
                <a:gd name="T12" fmla="*/ 37703 w 20"/>
                <a:gd name="T13" fmla="*/ 20205 h 22"/>
                <a:gd name="T14" fmla="*/ 25797 w 20"/>
                <a:gd name="T15" fmla="*/ 38389 h 22"/>
                <a:gd name="T16" fmla="*/ 13890 w 20"/>
                <a:gd name="T17" fmla="*/ 40409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2">
                  <a:moveTo>
                    <a:pt x="7" y="20"/>
                  </a:moveTo>
                  <a:cubicBezTo>
                    <a:pt x="2" y="17"/>
                    <a:pt x="2" y="17"/>
                    <a:pt x="2" y="17"/>
                  </a:cubicBezTo>
                  <a:cubicBezTo>
                    <a:pt x="0" y="16"/>
                    <a:pt x="0" y="13"/>
                    <a:pt x="1" y="12"/>
                  </a:cubicBezTo>
                  <a:cubicBezTo>
                    <a:pt x="8" y="3"/>
                    <a:pt x="8" y="3"/>
                    <a:pt x="8" y="3"/>
                  </a:cubicBezTo>
                  <a:cubicBezTo>
                    <a:pt x="9" y="1"/>
                    <a:pt x="11" y="0"/>
                    <a:pt x="13" y="1"/>
                  </a:cubicBezTo>
                  <a:cubicBezTo>
                    <a:pt x="18" y="5"/>
                    <a:pt x="18" y="5"/>
                    <a:pt x="18" y="5"/>
                  </a:cubicBezTo>
                  <a:cubicBezTo>
                    <a:pt x="20" y="6"/>
                    <a:pt x="20" y="8"/>
                    <a:pt x="19" y="10"/>
                  </a:cubicBezTo>
                  <a:cubicBezTo>
                    <a:pt x="13" y="19"/>
                    <a:pt x="13" y="19"/>
                    <a:pt x="13" y="19"/>
                  </a:cubicBezTo>
                  <a:cubicBezTo>
                    <a:pt x="11" y="21"/>
                    <a:pt x="9" y="22"/>
                    <a:pt x="7" y="20"/>
                  </a:cubicBezTo>
                  <a:close/>
                </a:path>
              </a:pathLst>
            </a:custGeom>
            <a:solidFill>
              <a:srgbClr val="5A668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85" name="Freeform 649">
              <a:extLst>
                <a:ext uri="{FF2B5EF4-FFF2-40B4-BE49-F238E27FC236}">
                  <a16:creationId xmlns:a16="http://schemas.microsoft.com/office/drawing/2014/main" id="{965404FE-BCF0-4D9C-B297-6D5DA90AA385}"/>
                </a:ext>
              </a:extLst>
            </p:cNvPr>
            <p:cNvSpPr>
              <a:spLocks/>
            </p:cNvSpPr>
            <p:nvPr/>
          </p:nvSpPr>
          <p:spPr bwMode="auto">
            <a:xfrm>
              <a:off x="11635262" y="4587744"/>
              <a:ext cx="152415" cy="203252"/>
            </a:xfrm>
            <a:custGeom>
              <a:avLst/>
              <a:gdLst>
                <a:gd name="T0" fmla="*/ 2147483646 w 77"/>
                <a:gd name="T1" fmla="*/ 2147483646 h 102"/>
                <a:gd name="T2" fmla="*/ 2147483646 w 77"/>
                <a:gd name="T3" fmla="*/ 2147483646 h 102"/>
                <a:gd name="T4" fmla="*/ 2147483646 w 77"/>
                <a:gd name="T5" fmla="*/ 2147483646 h 102"/>
                <a:gd name="T6" fmla="*/ 2147483646 w 77"/>
                <a:gd name="T7" fmla="*/ 2147483646 h 102"/>
                <a:gd name="T8" fmla="*/ 2147483646 w 77"/>
                <a:gd name="T9" fmla="*/ 2147483646 h 102"/>
                <a:gd name="T10" fmla="*/ 2147483646 w 77"/>
                <a:gd name="T11" fmla="*/ 2147483646 h 102"/>
                <a:gd name="T12" fmla="*/ 2147483646 w 77"/>
                <a:gd name="T13" fmla="*/ 2147483646 h 102"/>
                <a:gd name="T14" fmla="*/ 2147483646 w 77"/>
                <a:gd name="T15" fmla="*/ 2147483646 h 102"/>
                <a:gd name="T16" fmla="*/ 2147483646 w 77"/>
                <a:gd name="T17" fmla="*/ 2147483646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 h="102">
                  <a:moveTo>
                    <a:pt x="9" y="100"/>
                  </a:moveTo>
                  <a:cubicBezTo>
                    <a:pt x="3" y="96"/>
                    <a:pt x="3" y="96"/>
                    <a:pt x="3" y="96"/>
                  </a:cubicBezTo>
                  <a:cubicBezTo>
                    <a:pt x="1" y="95"/>
                    <a:pt x="0" y="92"/>
                    <a:pt x="2" y="89"/>
                  </a:cubicBezTo>
                  <a:cubicBezTo>
                    <a:pt x="61" y="3"/>
                    <a:pt x="61" y="3"/>
                    <a:pt x="61" y="3"/>
                  </a:cubicBezTo>
                  <a:cubicBezTo>
                    <a:pt x="63" y="1"/>
                    <a:pt x="66" y="0"/>
                    <a:pt x="68" y="2"/>
                  </a:cubicBezTo>
                  <a:cubicBezTo>
                    <a:pt x="74" y="6"/>
                    <a:pt x="74" y="6"/>
                    <a:pt x="74" y="6"/>
                  </a:cubicBezTo>
                  <a:cubicBezTo>
                    <a:pt x="76" y="8"/>
                    <a:pt x="77" y="11"/>
                    <a:pt x="75" y="13"/>
                  </a:cubicBezTo>
                  <a:cubicBezTo>
                    <a:pt x="16" y="99"/>
                    <a:pt x="16" y="99"/>
                    <a:pt x="16" y="99"/>
                  </a:cubicBezTo>
                  <a:cubicBezTo>
                    <a:pt x="14" y="101"/>
                    <a:pt x="11" y="102"/>
                    <a:pt x="9" y="100"/>
                  </a:cubicBez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86" name="Freeform 650">
              <a:extLst>
                <a:ext uri="{FF2B5EF4-FFF2-40B4-BE49-F238E27FC236}">
                  <a16:creationId xmlns:a16="http://schemas.microsoft.com/office/drawing/2014/main" id="{2DEFFA8C-CD6B-4D22-953D-44E8C630D4F4}"/>
                </a:ext>
              </a:extLst>
            </p:cNvPr>
            <p:cNvSpPr/>
            <p:nvPr/>
          </p:nvSpPr>
          <p:spPr bwMode="auto">
            <a:xfrm>
              <a:off x="11709353" y="4651260"/>
              <a:ext cx="35986" cy="27524"/>
            </a:xfrm>
            <a:custGeom>
              <a:avLst/>
              <a:gdLst>
                <a:gd name="T0" fmla="*/ 32455 w 18"/>
                <a:gd name="T1" fmla="*/ 28575 h 14"/>
                <a:gd name="T2" fmla="*/ 0 w 18"/>
                <a:gd name="T3" fmla="*/ 6123 h 14"/>
                <a:gd name="T4" fmla="*/ 0 w 18"/>
                <a:gd name="T5" fmla="*/ 4082 h 14"/>
                <a:gd name="T6" fmla="*/ 2028 w 18"/>
                <a:gd name="T7" fmla="*/ 2041 h 14"/>
                <a:gd name="T8" fmla="*/ 4057 w 18"/>
                <a:gd name="T9" fmla="*/ 0 h 14"/>
                <a:gd name="T10" fmla="*/ 36512 w 18"/>
                <a:gd name="T11" fmla="*/ 22452 h 14"/>
                <a:gd name="T12" fmla="*/ 36512 w 18"/>
                <a:gd name="T13" fmla="*/ 24493 h 14"/>
                <a:gd name="T14" fmla="*/ 34484 w 18"/>
                <a:gd name="T15" fmla="*/ 26534 h 14"/>
                <a:gd name="T16" fmla="*/ 32455 w 18"/>
                <a:gd name="T17" fmla="*/ 2857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6" y="14"/>
                  </a:moveTo>
                  <a:cubicBezTo>
                    <a:pt x="0" y="3"/>
                    <a:pt x="0" y="3"/>
                    <a:pt x="0" y="3"/>
                  </a:cubicBezTo>
                  <a:cubicBezTo>
                    <a:pt x="0" y="3"/>
                    <a:pt x="0" y="2"/>
                    <a:pt x="0" y="2"/>
                  </a:cubicBezTo>
                  <a:cubicBezTo>
                    <a:pt x="1" y="1"/>
                    <a:pt x="1" y="1"/>
                    <a:pt x="1" y="1"/>
                  </a:cubicBezTo>
                  <a:cubicBezTo>
                    <a:pt x="1" y="0"/>
                    <a:pt x="2" y="0"/>
                    <a:pt x="2" y="0"/>
                  </a:cubicBezTo>
                  <a:cubicBezTo>
                    <a:pt x="18" y="11"/>
                    <a:pt x="18" y="11"/>
                    <a:pt x="18" y="11"/>
                  </a:cubicBezTo>
                  <a:cubicBezTo>
                    <a:pt x="18" y="11"/>
                    <a:pt x="18" y="12"/>
                    <a:pt x="18" y="12"/>
                  </a:cubicBezTo>
                  <a:cubicBezTo>
                    <a:pt x="17" y="13"/>
                    <a:pt x="17" y="13"/>
                    <a:pt x="17" y="13"/>
                  </a:cubicBezTo>
                  <a:cubicBezTo>
                    <a:pt x="17" y="14"/>
                    <a:pt x="16" y="14"/>
                    <a:pt x="16" y="14"/>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87" name="Freeform 651">
              <a:extLst>
                <a:ext uri="{FF2B5EF4-FFF2-40B4-BE49-F238E27FC236}">
                  <a16:creationId xmlns:a16="http://schemas.microsoft.com/office/drawing/2014/main" id="{B50CE363-6EED-4BAD-959D-05694F8499B4}"/>
                </a:ext>
              </a:extLst>
            </p:cNvPr>
            <p:cNvSpPr/>
            <p:nvPr/>
          </p:nvSpPr>
          <p:spPr bwMode="auto">
            <a:xfrm>
              <a:off x="11713587" y="4549634"/>
              <a:ext cx="101610" cy="122798"/>
            </a:xfrm>
            <a:custGeom>
              <a:avLst/>
              <a:gdLst>
                <a:gd name="T0" fmla="*/ 84010 w 50"/>
                <a:gd name="T1" fmla="*/ 47932 h 62"/>
                <a:gd name="T2" fmla="*/ 90011 w 50"/>
                <a:gd name="T3" fmla="*/ 5992 h 62"/>
                <a:gd name="T4" fmla="*/ 52006 w 50"/>
                <a:gd name="T5" fmla="*/ 25963 h 62"/>
                <a:gd name="T6" fmla="*/ 0 w 50"/>
                <a:gd name="T7" fmla="*/ 101856 h 62"/>
                <a:gd name="T8" fmla="*/ 32004 w 50"/>
                <a:gd name="T9" fmla="*/ 123825 h 62"/>
                <a:gd name="T10" fmla="*/ 84010 w 50"/>
                <a:gd name="T11" fmla="*/ 47932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62">
                  <a:moveTo>
                    <a:pt x="42" y="24"/>
                  </a:moveTo>
                  <a:cubicBezTo>
                    <a:pt x="50" y="12"/>
                    <a:pt x="50" y="6"/>
                    <a:pt x="45" y="3"/>
                  </a:cubicBezTo>
                  <a:cubicBezTo>
                    <a:pt x="41" y="0"/>
                    <a:pt x="34" y="1"/>
                    <a:pt x="26" y="13"/>
                  </a:cubicBezTo>
                  <a:cubicBezTo>
                    <a:pt x="0" y="51"/>
                    <a:pt x="0" y="51"/>
                    <a:pt x="0" y="51"/>
                  </a:cubicBezTo>
                  <a:cubicBezTo>
                    <a:pt x="16" y="62"/>
                    <a:pt x="16" y="62"/>
                    <a:pt x="16" y="62"/>
                  </a:cubicBezTo>
                  <a:cubicBezTo>
                    <a:pt x="42" y="24"/>
                    <a:pt x="42" y="24"/>
                    <a:pt x="42" y="24"/>
                  </a:cubicBezTo>
                  <a:close/>
                </a:path>
              </a:pathLst>
            </a:custGeom>
            <a:solidFill>
              <a:srgbClr val="4D5972"/>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288" name="Freeform 652">
              <a:extLst>
                <a:ext uri="{FF2B5EF4-FFF2-40B4-BE49-F238E27FC236}">
                  <a16:creationId xmlns:a16="http://schemas.microsoft.com/office/drawing/2014/main" id="{3160C9F5-2586-4504-AF44-EFE058F91E59}"/>
                </a:ext>
              </a:extLst>
            </p:cNvPr>
            <p:cNvSpPr/>
            <p:nvPr/>
          </p:nvSpPr>
          <p:spPr bwMode="auto">
            <a:xfrm>
              <a:off x="11764392" y="4572924"/>
              <a:ext cx="35986" cy="29641"/>
            </a:xfrm>
            <a:custGeom>
              <a:avLst/>
              <a:gdLst>
                <a:gd name="T0" fmla="*/ 32455 w 18"/>
                <a:gd name="T1" fmla="*/ 26534 h 14"/>
                <a:gd name="T2" fmla="*/ 0 w 18"/>
                <a:gd name="T3" fmla="*/ 6123 h 14"/>
                <a:gd name="T4" fmla="*/ 0 w 18"/>
                <a:gd name="T5" fmla="*/ 2041 h 14"/>
                <a:gd name="T6" fmla="*/ 2028 w 18"/>
                <a:gd name="T7" fmla="*/ 0 h 14"/>
                <a:gd name="T8" fmla="*/ 4057 w 18"/>
                <a:gd name="T9" fmla="*/ 0 h 14"/>
                <a:gd name="T10" fmla="*/ 36512 w 18"/>
                <a:gd name="T11" fmla="*/ 22452 h 14"/>
                <a:gd name="T12" fmla="*/ 36512 w 18"/>
                <a:gd name="T13" fmla="*/ 24493 h 14"/>
                <a:gd name="T14" fmla="*/ 34484 w 18"/>
                <a:gd name="T15" fmla="*/ 26534 h 14"/>
                <a:gd name="T16" fmla="*/ 32455 w 18"/>
                <a:gd name="T17" fmla="*/ 26534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14">
                  <a:moveTo>
                    <a:pt x="16" y="13"/>
                  </a:moveTo>
                  <a:cubicBezTo>
                    <a:pt x="0" y="3"/>
                    <a:pt x="0" y="3"/>
                    <a:pt x="0" y="3"/>
                  </a:cubicBezTo>
                  <a:cubicBezTo>
                    <a:pt x="0" y="2"/>
                    <a:pt x="0" y="2"/>
                    <a:pt x="0" y="1"/>
                  </a:cubicBezTo>
                  <a:cubicBezTo>
                    <a:pt x="1" y="0"/>
                    <a:pt x="1" y="0"/>
                    <a:pt x="1" y="0"/>
                  </a:cubicBezTo>
                  <a:cubicBezTo>
                    <a:pt x="1" y="0"/>
                    <a:pt x="2" y="0"/>
                    <a:pt x="2" y="0"/>
                  </a:cubicBezTo>
                  <a:cubicBezTo>
                    <a:pt x="18" y="11"/>
                    <a:pt x="18" y="11"/>
                    <a:pt x="18" y="11"/>
                  </a:cubicBezTo>
                  <a:cubicBezTo>
                    <a:pt x="18" y="11"/>
                    <a:pt x="18" y="12"/>
                    <a:pt x="18" y="12"/>
                  </a:cubicBezTo>
                  <a:cubicBezTo>
                    <a:pt x="17" y="13"/>
                    <a:pt x="17" y="13"/>
                    <a:pt x="17" y="13"/>
                  </a:cubicBezTo>
                  <a:cubicBezTo>
                    <a:pt x="17" y="14"/>
                    <a:pt x="16" y="14"/>
                    <a:pt x="16" y="13"/>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89" name="Freeform 653">
              <a:extLst>
                <a:ext uri="{FF2B5EF4-FFF2-40B4-BE49-F238E27FC236}">
                  <a16:creationId xmlns:a16="http://schemas.microsoft.com/office/drawing/2014/main" id="{C9FE3D63-AAB1-43FF-B8BC-F381A65D3F38}"/>
                </a:ext>
              </a:extLst>
            </p:cNvPr>
            <p:cNvSpPr/>
            <p:nvPr/>
          </p:nvSpPr>
          <p:spPr bwMode="auto">
            <a:xfrm>
              <a:off x="11732638" y="4579275"/>
              <a:ext cx="44455" cy="63516"/>
            </a:xfrm>
            <a:custGeom>
              <a:avLst/>
              <a:gdLst>
                <a:gd name="T0" fmla="*/ 12010 w 23"/>
                <a:gd name="T1" fmla="*/ 51594 h 32"/>
                <a:gd name="T2" fmla="*/ 44035 w 23"/>
                <a:gd name="T3" fmla="*/ 3969 h 32"/>
                <a:gd name="T4" fmla="*/ 44035 w 23"/>
                <a:gd name="T5" fmla="*/ 0 h 32"/>
                <a:gd name="T6" fmla="*/ 42034 w 23"/>
                <a:gd name="T7" fmla="*/ 3969 h 32"/>
                <a:gd name="T8" fmla="*/ 2002 w 23"/>
                <a:gd name="T9" fmla="*/ 57547 h 32"/>
                <a:gd name="T10" fmla="*/ 2002 w 23"/>
                <a:gd name="T11" fmla="*/ 63500 h 32"/>
                <a:gd name="T12" fmla="*/ 2002 w 23"/>
                <a:gd name="T13" fmla="*/ 63500 h 32"/>
                <a:gd name="T14" fmla="*/ 2002 w 23"/>
                <a:gd name="T15" fmla="*/ 63500 h 32"/>
                <a:gd name="T16" fmla="*/ 2002 w 23"/>
                <a:gd name="T17" fmla="*/ 63500 h 32"/>
                <a:gd name="T18" fmla="*/ 6005 w 23"/>
                <a:gd name="T19" fmla="*/ 61516 h 32"/>
                <a:gd name="T20" fmla="*/ 10008 w 23"/>
                <a:gd name="T21" fmla="*/ 55563 h 32"/>
                <a:gd name="T22" fmla="*/ 12010 w 23"/>
                <a:gd name="T23" fmla="*/ 51594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3" h="32">
                  <a:moveTo>
                    <a:pt x="6" y="26"/>
                  </a:moveTo>
                  <a:cubicBezTo>
                    <a:pt x="22" y="2"/>
                    <a:pt x="22" y="2"/>
                    <a:pt x="22" y="2"/>
                  </a:cubicBezTo>
                  <a:cubicBezTo>
                    <a:pt x="23" y="2"/>
                    <a:pt x="23" y="1"/>
                    <a:pt x="22" y="0"/>
                  </a:cubicBezTo>
                  <a:cubicBezTo>
                    <a:pt x="22" y="0"/>
                    <a:pt x="21" y="1"/>
                    <a:pt x="21" y="2"/>
                  </a:cubicBezTo>
                  <a:cubicBezTo>
                    <a:pt x="1" y="29"/>
                    <a:pt x="1" y="29"/>
                    <a:pt x="1" y="29"/>
                  </a:cubicBezTo>
                  <a:cubicBezTo>
                    <a:pt x="1" y="30"/>
                    <a:pt x="0" y="31"/>
                    <a:pt x="1" y="32"/>
                  </a:cubicBezTo>
                  <a:cubicBezTo>
                    <a:pt x="1" y="32"/>
                    <a:pt x="1" y="32"/>
                    <a:pt x="1" y="32"/>
                  </a:cubicBezTo>
                  <a:cubicBezTo>
                    <a:pt x="1" y="32"/>
                    <a:pt x="1" y="32"/>
                    <a:pt x="1" y="32"/>
                  </a:cubicBezTo>
                  <a:cubicBezTo>
                    <a:pt x="1" y="32"/>
                    <a:pt x="1" y="32"/>
                    <a:pt x="1" y="32"/>
                  </a:cubicBezTo>
                  <a:cubicBezTo>
                    <a:pt x="2" y="32"/>
                    <a:pt x="3" y="32"/>
                    <a:pt x="3" y="31"/>
                  </a:cubicBezTo>
                  <a:cubicBezTo>
                    <a:pt x="5" y="28"/>
                    <a:pt x="5" y="28"/>
                    <a:pt x="5" y="28"/>
                  </a:cubicBezTo>
                  <a:cubicBezTo>
                    <a:pt x="6" y="27"/>
                    <a:pt x="6" y="26"/>
                    <a:pt x="6" y="26"/>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0" name="Freeform 654">
              <a:extLst>
                <a:ext uri="{FF2B5EF4-FFF2-40B4-BE49-F238E27FC236}">
                  <a16:creationId xmlns:a16="http://schemas.microsoft.com/office/drawing/2014/main" id="{0F6AA694-D979-4BA8-9F47-4BBED6D2C665}"/>
                </a:ext>
              </a:extLst>
            </p:cNvPr>
            <p:cNvSpPr/>
            <p:nvPr/>
          </p:nvSpPr>
          <p:spPr bwMode="auto">
            <a:xfrm>
              <a:off x="11624679" y="4790996"/>
              <a:ext cx="21169" cy="21172"/>
            </a:xfrm>
            <a:custGeom>
              <a:avLst/>
              <a:gdLst>
                <a:gd name="T0" fmla="*/ 13133 w 11"/>
                <a:gd name="T1" fmla="*/ 6061 h 11"/>
                <a:gd name="T2" fmla="*/ 3752 w 11"/>
                <a:gd name="T3" fmla="*/ 0 h 11"/>
                <a:gd name="T4" fmla="*/ 0 w 11"/>
                <a:gd name="T5" fmla="*/ 18184 h 11"/>
                <a:gd name="T6" fmla="*/ 3752 w 11"/>
                <a:gd name="T7" fmla="*/ 20205 h 11"/>
                <a:gd name="T8" fmla="*/ 7504 w 11"/>
                <a:gd name="T9" fmla="*/ 22225 h 11"/>
                <a:gd name="T10" fmla="*/ 20637 w 11"/>
                <a:gd name="T11" fmla="*/ 12123 h 11"/>
                <a:gd name="T12" fmla="*/ 13133 w 11"/>
                <a:gd name="T13" fmla="*/ 6061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7" y="3"/>
                  </a:moveTo>
                  <a:cubicBezTo>
                    <a:pt x="2" y="0"/>
                    <a:pt x="2" y="0"/>
                    <a:pt x="2" y="0"/>
                  </a:cubicBezTo>
                  <a:cubicBezTo>
                    <a:pt x="2" y="0"/>
                    <a:pt x="2" y="6"/>
                    <a:pt x="0" y="9"/>
                  </a:cubicBezTo>
                  <a:cubicBezTo>
                    <a:pt x="2" y="10"/>
                    <a:pt x="2" y="10"/>
                    <a:pt x="2" y="10"/>
                  </a:cubicBezTo>
                  <a:cubicBezTo>
                    <a:pt x="4" y="11"/>
                    <a:pt x="4" y="11"/>
                    <a:pt x="4" y="11"/>
                  </a:cubicBezTo>
                  <a:cubicBezTo>
                    <a:pt x="5" y="9"/>
                    <a:pt x="11" y="6"/>
                    <a:pt x="11" y="6"/>
                  </a:cubicBezTo>
                  <a:lnTo>
                    <a:pt x="7" y="3"/>
                  </a:lnTo>
                  <a:close/>
                </a:path>
              </a:pathLst>
            </a:custGeom>
            <a:solidFill>
              <a:srgbClr val="434D68"/>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1" name="Freeform 655">
              <a:extLst>
                <a:ext uri="{FF2B5EF4-FFF2-40B4-BE49-F238E27FC236}">
                  <a16:creationId xmlns:a16="http://schemas.microsoft.com/office/drawing/2014/main" id="{454162D9-FFDF-49ED-8116-19BE80802787}"/>
                </a:ext>
              </a:extLst>
            </p:cNvPr>
            <p:cNvSpPr/>
            <p:nvPr/>
          </p:nvSpPr>
          <p:spPr bwMode="auto">
            <a:xfrm>
              <a:off x="11618327" y="4807934"/>
              <a:ext cx="12701" cy="14821"/>
            </a:xfrm>
            <a:custGeom>
              <a:avLst/>
              <a:gdLst>
                <a:gd name="T0" fmla="*/ 9525 w 7"/>
                <a:gd name="T1" fmla="*/ 3175 h 9"/>
                <a:gd name="T2" fmla="*/ 6350 w 7"/>
                <a:gd name="T3" fmla="*/ 0 h 9"/>
                <a:gd name="T4" fmla="*/ 0 w 7"/>
                <a:gd name="T5" fmla="*/ 12700 h 9"/>
                <a:gd name="T6" fmla="*/ 1587 w 7"/>
                <a:gd name="T7" fmla="*/ 14288 h 9"/>
                <a:gd name="T8" fmla="*/ 1587 w 7"/>
                <a:gd name="T9" fmla="*/ 14288 h 9"/>
                <a:gd name="T10" fmla="*/ 11112 w 7"/>
                <a:gd name="T11" fmla="*/ 4763 h 9"/>
                <a:gd name="T12" fmla="*/ 9525 w 7"/>
                <a:gd name="T13" fmla="*/ 317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6" y="2"/>
                  </a:moveTo>
                  <a:lnTo>
                    <a:pt x="4" y="0"/>
                  </a:lnTo>
                  <a:lnTo>
                    <a:pt x="0" y="8"/>
                  </a:lnTo>
                  <a:lnTo>
                    <a:pt x="1" y="9"/>
                  </a:lnTo>
                  <a:lnTo>
                    <a:pt x="7" y="3"/>
                  </a:lnTo>
                  <a:lnTo>
                    <a:pt x="6" y="2"/>
                  </a:lnTo>
                  <a:close/>
                </a:path>
              </a:pathLst>
            </a:custGeom>
            <a:solidFill>
              <a:srgbClr val="1D212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2" name="Freeform 656">
              <a:extLst>
                <a:ext uri="{FF2B5EF4-FFF2-40B4-BE49-F238E27FC236}">
                  <a16:creationId xmlns:a16="http://schemas.microsoft.com/office/drawing/2014/main" id="{04A3B045-2FB4-48FF-8723-DFCEFF60DC0F}"/>
                </a:ext>
              </a:extLst>
            </p:cNvPr>
            <p:cNvSpPr/>
            <p:nvPr/>
          </p:nvSpPr>
          <p:spPr bwMode="auto">
            <a:xfrm>
              <a:off x="11732638" y="4627971"/>
              <a:ext cx="12701" cy="16938"/>
            </a:xfrm>
            <a:custGeom>
              <a:avLst/>
              <a:gdLst>
                <a:gd name="T0" fmla="*/ 4082 w 7"/>
                <a:gd name="T1" fmla="*/ 15875 h 8"/>
                <a:gd name="T2" fmla="*/ 2041 w 7"/>
                <a:gd name="T3" fmla="*/ 13891 h 8"/>
                <a:gd name="T4" fmla="*/ 2041 w 7"/>
                <a:gd name="T5" fmla="*/ 9922 h 8"/>
                <a:gd name="T6" fmla="*/ 8164 w 7"/>
                <a:gd name="T7" fmla="*/ 1984 h 8"/>
                <a:gd name="T8" fmla="*/ 10205 w 7"/>
                <a:gd name="T9" fmla="*/ 0 h 8"/>
                <a:gd name="T10" fmla="*/ 14287 w 7"/>
                <a:gd name="T11" fmla="*/ 1984 h 8"/>
                <a:gd name="T12" fmla="*/ 14287 w 7"/>
                <a:gd name="T13" fmla="*/ 5953 h 8"/>
                <a:gd name="T14" fmla="*/ 8164 w 7"/>
                <a:gd name="T15" fmla="*/ 13891 h 8"/>
                <a:gd name="T16" fmla="*/ 4082 w 7"/>
                <a:gd name="T17" fmla="*/ 15875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8">
                  <a:moveTo>
                    <a:pt x="2" y="8"/>
                  </a:moveTo>
                  <a:cubicBezTo>
                    <a:pt x="1" y="7"/>
                    <a:pt x="1" y="7"/>
                    <a:pt x="1" y="7"/>
                  </a:cubicBezTo>
                  <a:cubicBezTo>
                    <a:pt x="1" y="6"/>
                    <a:pt x="0" y="6"/>
                    <a:pt x="1" y="5"/>
                  </a:cubicBezTo>
                  <a:cubicBezTo>
                    <a:pt x="4" y="1"/>
                    <a:pt x="4" y="1"/>
                    <a:pt x="4" y="1"/>
                  </a:cubicBezTo>
                  <a:cubicBezTo>
                    <a:pt x="4" y="0"/>
                    <a:pt x="5" y="0"/>
                    <a:pt x="5" y="0"/>
                  </a:cubicBezTo>
                  <a:cubicBezTo>
                    <a:pt x="7" y="1"/>
                    <a:pt x="7" y="1"/>
                    <a:pt x="7" y="1"/>
                  </a:cubicBezTo>
                  <a:cubicBezTo>
                    <a:pt x="7" y="2"/>
                    <a:pt x="7" y="2"/>
                    <a:pt x="7" y="3"/>
                  </a:cubicBezTo>
                  <a:cubicBezTo>
                    <a:pt x="4" y="7"/>
                    <a:pt x="4" y="7"/>
                    <a:pt x="4" y="7"/>
                  </a:cubicBezTo>
                  <a:cubicBezTo>
                    <a:pt x="3" y="8"/>
                    <a:pt x="3" y="8"/>
                    <a:pt x="2" y="8"/>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3" name="Freeform 657">
              <a:extLst>
                <a:ext uri="{FF2B5EF4-FFF2-40B4-BE49-F238E27FC236}">
                  <a16:creationId xmlns:a16="http://schemas.microsoft.com/office/drawing/2014/main" id="{C8616E62-292A-4203-AE1D-0741D766E135}"/>
                </a:ext>
              </a:extLst>
            </p:cNvPr>
            <p:cNvSpPr/>
            <p:nvPr/>
          </p:nvSpPr>
          <p:spPr bwMode="auto">
            <a:xfrm>
              <a:off x="9429483" y="4729597"/>
              <a:ext cx="42337" cy="40226"/>
            </a:xfrm>
            <a:custGeom>
              <a:avLst/>
              <a:gdLst>
                <a:gd name="T0" fmla="*/ 32657 w 21"/>
                <a:gd name="T1" fmla="*/ 3969 h 20"/>
                <a:gd name="T2" fmla="*/ 40821 w 21"/>
                <a:gd name="T3" fmla="*/ 11906 h 20"/>
                <a:gd name="T4" fmla="*/ 38780 w 21"/>
                <a:gd name="T5" fmla="*/ 23813 h 20"/>
                <a:gd name="T6" fmla="*/ 20410 w 21"/>
                <a:gd name="T7" fmla="*/ 35719 h 20"/>
                <a:gd name="T8" fmla="*/ 10205 w 21"/>
                <a:gd name="T9" fmla="*/ 35719 h 20"/>
                <a:gd name="T10" fmla="*/ 2041 w 21"/>
                <a:gd name="T11" fmla="*/ 25797 h 20"/>
                <a:gd name="T12" fmla="*/ 4082 w 21"/>
                <a:gd name="T13" fmla="*/ 15875 h 20"/>
                <a:gd name="T14" fmla="*/ 22452 w 21"/>
                <a:gd name="T15" fmla="*/ 1984 h 20"/>
                <a:gd name="T16" fmla="*/ 32657 w 21"/>
                <a:gd name="T17" fmla="*/ 3969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20">
                  <a:moveTo>
                    <a:pt x="16" y="2"/>
                  </a:moveTo>
                  <a:cubicBezTo>
                    <a:pt x="20" y="6"/>
                    <a:pt x="20" y="6"/>
                    <a:pt x="20" y="6"/>
                  </a:cubicBezTo>
                  <a:cubicBezTo>
                    <a:pt x="21" y="8"/>
                    <a:pt x="21" y="10"/>
                    <a:pt x="19" y="12"/>
                  </a:cubicBezTo>
                  <a:cubicBezTo>
                    <a:pt x="10" y="18"/>
                    <a:pt x="10" y="18"/>
                    <a:pt x="10" y="18"/>
                  </a:cubicBezTo>
                  <a:cubicBezTo>
                    <a:pt x="9" y="20"/>
                    <a:pt x="6" y="20"/>
                    <a:pt x="5" y="18"/>
                  </a:cubicBezTo>
                  <a:cubicBezTo>
                    <a:pt x="1" y="13"/>
                    <a:pt x="1" y="13"/>
                    <a:pt x="1" y="13"/>
                  </a:cubicBezTo>
                  <a:cubicBezTo>
                    <a:pt x="0" y="12"/>
                    <a:pt x="0" y="9"/>
                    <a:pt x="2" y="8"/>
                  </a:cubicBezTo>
                  <a:cubicBezTo>
                    <a:pt x="11" y="1"/>
                    <a:pt x="11" y="1"/>
                    <a:pt x="11" y="1"/>
                  </a:cubicBezTo>
                  <a:cubicBezTo>
                    <a:pt x="12" y="0"/>
                    <a:pt x="15" y="0"/>
                    <a:pt x="16" y="2"/>
                  </a:cubicBezTo>
                  <a:close/>
                </a:path>
              </a:pathLst>
            </a:custGeom>
            <a:solidFill>
              <a:srgbClr val="5A6684"/>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4" name="Freeform 658">
              <a:extLst>
                <a:ext uri="{FF2B5EF4-FFF2-40B4-BE49-F238E27FC236}">
                  <a16:creationId xmlns:a16="http://schemas.microsoft.com/office/drawing/2014/main" id="{BD2ADFDE-72CF-4A88-AAD2-D2B915753B71}"/>
                </a:ext>
              </a:extLst>
            </p:cNvPr>
            <p:cNvSpPr>
              <a:spLocks/>
            </p:cNvSpPr>
            <p:nvPr/>
          </p:nvSpPr>
          <p:spPr bwMode="auto">
            <a:xfrm>
              <a:off x="9266484" y="4735948"/>
              <a:ext cx="194752" cy="163026"/>
            </a:xfrm>
            <a:custGeom>
              <a:avLst/>
              <a:gdLst>
                <a:gd name="T0" fmla="*/ 2147483646 w 98"/>
                <a:gd name="T1" fmla="*/ 2147483646 h 81"/>
                <a:gd name="T2" fmla="*/ 2147483646 w 98"/>
                <a:gd name="T3" fmla="*/ 2147483646 h 81"/>
                <a:gd name="T4" fmla="*/ 2147483646 w 98"/>
                <a:gd name="T5" fmla="*/ 2147483646 h 81"/>
                <a:gd name="T6" fmla="*/ 2147483646 w 98"/>
                <a:gd name="T7" fmla="*/ 2147483646 h 81"/>
                <a:gd name="T8" fmla="*/ 2147483646 w 98"/>
                <a:gd name="T9" fmla="*/ 2147483646 h 81"/>
                <a:gd name="T10" fmla="*/ 2147483646 w 98"/>
                <a:gd name="T11" fmla="*/ 2147483646 h 81"/>
                <a:gd name="T12" fmla="*/ 2147483646 w 98"/>
                <a:gd name="T13" fmla="*/ 2147483646 h 81"/>
                <a:gd name="T14" fmla="*/ 2147483646 w 98"/>
                <a:gd name="T15" fmla="*/ 2147483646 h 81"/>
                <a:gd name="T16" fmla="*/ 2147483646 w 98"/>
                <a:gd name="T17" fmla="*/ 2147483646 h 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 h="81">
                  <a:moveTo>
                    <a:pt x="92" y="3"/>
                  </a:moveTo>
                  <a:cubicBezTo>
                    <a:pt x="96" y="8"/>
                    <a:pt x="96" y="8"/>
                    <a:pt x="96" y="8"/>
                  </a:cubicBezTo>
                  <a:cubicBezTo>
                    <a:pt x="98" y="11"/>
                    <a:pt x="97" y="14"/>
                    <a:pt x="95" y="16"/>
                  </a:cubicBezTo>
                  <a:cubicBezTo>
                    <a:pt x="13" y="80"/>
                    <a:pt x="13" y="80"/>
                    <a:pt x="13" y="80"/>
                  </a:cubicBezTo>
                  <a:cubicBezTo>
                    <a:pt x="11" y="81"/>
                    <a:pt x="7" y="81"/>
                    <a:pt x="6" y="79"/>
                  </a:cubicBezTo>
                  <a:cubicBezTo>
                    <a:pt x="1" y="73"/>
                    <a:pt x="1" y="73"/>
                    <a:pt x="1" y="73"/>
                  </a:cubicBezTo>
                  <a:cubicBezTo>
                    <a:pt x="0" y="71"/>
                    <a:pt x="0" y="68"/>
                    <a:pt x="2" y="66"/>
                  </a:cubicBezTo>
                  <a:cubicBezTo>
                    <a:pt x="85" y="2"/>
                    <a:pt x="85" y="2"/>
                    <a:pt x="85" y="2"/>
                  </a:cubicBezTo>
                  <a:cubicBezTo>
                    <a:pt x="87" y="0"/>
                    <a:pt x="90" y="1"/>
                    <a:pt x="92" y="3"/>
                  </a:cubicBezTo>
                  <a:close/>
                </a:path>
              </a:pathLst>
            </a:custGeom>
            <a:solidFill>
              <a:srgbClr val="434D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295" name="Freeform 659">
              <a:extLst>
                <a:ext uri="{FF2B5EF4-FFF2-40B4-BE49-F238E27FC236}">
                  <a16:creationId xmlns:a16="http://schemas.microsoft.com/office/drawing/2014/main" id="{798BC39B-94FB-4367-BD52-41B6A0EA2F71}"/>
                </a:ext>
              </a:extLst>
            </p:cNvPr>
            <p:cNvSpPr/>
            <p:nvPr/>
          </p:nvSpPr>
          <p:spPr bwMode="auto">
            <a:xfrm>
              <a:off x="9325757" y="4818520"/>
              <a:ext cx="29636" cy="35992"/>
            </a:xfrm>
            <a:custGeom>
              <a:avLst/>
              <a:gdLst>
                <a:gd name="T0" fmla="*/ 6123 w 14"/>
                <a:gd name="T1" fmla="*/ 1940 h 18"/>
                <a:gd name="T2" fmla="*/ 28575 w 14"/>
                <a:gd name="T3" fmla="*/ 29104 h 18"/>
                <a:gd name="T4" fmla="*/ 28575 w 14"/>
                <a:gd name="T5" fmla="*/ 32985 h 18"/>
                <a:gd name="T6" fmla="*/ 26534 w 14"/>
                <a:gd name="T7" fmla="*/ 34925 h 18"/>
                <a:gd name="T8" fmla="*/ 24493 w 14"/>
                <a:gd name="T9" fmla="*/ 32985 h 18"/>
                <a:gd name="T10" fmla="*/ 0 w 14"/>
                <a:gd name="T11" fmla="*/ 5821 h 18"/>
                <a:gd name="T12" fmla="*/ 0 w 14"/>
                <a:gd name="T13" fmla="*/ 1940 h 18"/>
                <a:gd name="T14" fmla="*/ 2041 w 14"/>
                <a:gd name="T15" fmla="*/ 0 h 18"/>
                <a:gd name="T16" fmla="*/ 6123 w 14"/>
                <a:gd name="T17" fmla="*/ 194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8">
                  <a:moveTo>
                    <a:pt x="3" y="1"/>
                  </a:moveTo>
                  <a:cubicBezTo>
                    <a:pt x="14" y="15"/>
                    <a:pt x="14" y="15"/>
                    <a:pt x="14" y="15"/>
                  </a:cubicBezTo>
                  <a:cubicBezTo>
                    <a:pt x="14" y="16"/>
                    <a:pt x="14" y="16"/>
                    <a:pt x="14" y="17"/>
                  </a:cubicBezTo>
                  <a:cubicBezTo>
                    <a:pt x="13" y="18"/>
                    <a:pt x="13" y="18"/>
                    <a:pt x="13" y="18"/>
                  </a:cubicBezTo>
                  <a:cubicBezTo>
                    <a:pt x="12" y="18"/>
                    <a:pt x="12" y="18"/>
                    <a:pt x="12" y="17"/>
                  </a:cubicBezTo>
                  <a:cubicBezTo>
                    <a:pt x="0" y="3"/>
                    <a:pt x="0" y="3"/>
                    <a:pt x="0" y="3"/>
                  </a:cubicBezTo>
                  <a:cubicBezTo>
                    <a:pt x="0" y="2"/>
                    <a:pt x="0" y="1"/>
                    <a:pt x="0" y="1"/>
                  </a:cubicBezTo>
                  <a:cubicBezTo>
                    <a:pt x="1" y="0"/>
                    <a:pt x="1" y="0"/>
                    <a:pt x="1" y="0"/>
                  </a:cubicBezTo>
                  <a:cubicBezTo>
                    <a:pt x="2" y="0"/>
                    <a:pt x="2" y="0"/>
                    <a:pt x="3" y="1"/>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6" name="Freeform 660">
              <a:extLst>
                <a:ext uri="{FF2B5EF4-FFF2-40B4-BE49-F238E27FC236}">
                  <a16:creationId xmlns:a16="http://schemas.microsoft.com/office/drawing/2014/main" id="{D5196EB0-0126-45F3-A391-C3A50AD898CD}"/>
                </a:ext>
              </a:extLst>
            </p:cNvPr>
            <p:cNvSpPr/>
            <p:nvPr/>
          </p:nvSpPr>
          <p:spPr bwMode="auto">
            <a:xfrm>
              <a:off x="9230497" y="4822755"/>
              <a:ext cx="120662" cy="105860"/>
            </a:xfrm>
            <a:custGeom>
              <a:avLst/>
              <a:gdLst>
                <a:gd name="T0" fmla="*/ 23734 w 61"/>
                <a:gd name="T1" fmla="*/ 58199 h 53"/>
                <a:gd name="T2" fmla="*/ 5934 w 61"/>
                <a:gd name="T3" fmla="*/ 96329 h 53"/>
                <a:gd name="T4" fmla="*/ 47469 w 61"/>
                <a:gd name="T5" fmla="*/ 88301 h 53"/>
                <a:gd name="T6" fmla="*/ 120650 w 61"/>
                <a:gd name="T7" fmla="*/ 32110 h 53"/>
                <a:gd name="T8" fmla="*/ 96916 w 61"/>
                <a:gd name="T9" fmla="*/ 0 h 53"/>
                <a:gd name="T10" fmla="*/ 23734 w 61"/>
                <a:gd name="T11" fmla="*/ 58199 h 5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53">
                  <a:moveTo>
                    <a:pt x="12" y="29"/>
                  </a:moveTo>
                  <a:cubicBezTo>
                    <a:pt x="1" y="37"/>
                    <a:pt x="0" y="44"/>
                    <a:pt x="3" y="48"/>
                  </a:cubicBezTo>
                  <a:cubicBezTo>
                    <a:pt x="6" y="52"/>
                    <a:pt x="13" y="53"/>
                    <a:pt x="24" y="44"/>
                  </a:cubicBezTo>
                  <a:cubicBezTo>
                    <a:pt x="61" y="16"/>
                    <a:pt x="61" y="16"/>
                    <a:pt x="61" y="16"/>
                  </a:cubicBezTo>
                  <a:cubicBezTo>
                    <a:pt x="49" y="0"/>
                    <a:pt x="49" y="0"/>
                    <a:pt x="49" y="0"/>
                  </a:cubicBezTo>
                  <a:cubicBezTo>
                    <a:pt x="12" y="29"/>
                    <a:pt x="12" y="29"/>
                    <a:pt x="12" y="29"/>
                  </a:cubicBezTo>
                  <a:close/>
                </a:path>
              </a:pathLst>
            </a:custGeom>
            <a:solidFill>
              <a:srgbClr val="4D5972"/>
            </a:solidFill>
            <a:ln>
              <a:noFill/>
            </a:ln>
          </p:spPr>
          <p:txBody>
            <a:bodyPr>
              <a:normAutofit fontScale="92500" lnSpcReduction="10000"/>
            </a:bodyPr>
            <a:lstStyle/>
            <a:p>
              <a:pPr eaLnBrk="1" hangingPunct="1">
                <a:buFont typeface="Arial" panose="020B0604020202020204" pitchFamily="34" charset="0"/>
                <a:buNone/>
                <a:defRPr/>
              </a:pPr>
              <a:endParaRPr lang="zh-CN" altLang="en-US" sz="133" noProof="1"/>
            </a:p>
          </p:txBody>
        </p:sp>
        <p:sp>
          <p:nvSpPr>
            <p:cNvPr id="297" name="Freeform 661">
              <a:extLst>
                <a:ext uri="{FF2B5EF4-FFF2-40B4-BE49-F238E27FC236}">
                  <a16:creationId xmlns:a16="http://schemas.microsoft.com/office/drawing/2014/main" id="{023486A0-4D42-492E-B56B-588E4945CA42}"/>
                </a:ext>
              </a:extLst>
            </p:cNvPr>
            <p:cNvSpPr/>
            <p:nvPr/>
          </p:nvSpPr>
          <p:spPr bwMode="auto">
            <a:xfrm>
              <a:off x="9249549" y="4875684"/>
              <a:ext cx="31752" cy="38110"/>
            </a:xfrm>
            <a:custGeom>
              <a:avLst/>
              <a:gdLst>
                <a:gd name="T0" fmla="*/ 6032 w 15"/>
                <a:gd name="T1" fmla="*/ 2029 h 18"/>
                <a:gd name="T2" fmla="*/ 30162 w 15"/>
                <a:gd name="T3" fmla="*/ 32456 h 18"/>
                <a:gd name="T4" fmla="*/ 28151 w 15"/>
                <a:gd name="T5" fmla="*/ 34485 h 18"/>
                <a:gd name="T6" fmla="*/ 26140 w 15"/>
                <a:gd name="T7" fmla="*/ 36513 h 18"/>
                <a:gd name="T8" fmla="*/ 24130 w 15"/>
                <a:gd name="T9" fmla="*/ 36513 h 18"/>
                <a:gd name="T10" fmla="*/ 2011 w 15"/>
                <a:gd name="T11" fmla="*/ 6086 h 18"/>
                <a:gd name="T12" fmla="*/ 2011 w 15"/>
                <a:gd name="T13" fmla="*/ 2029 h 18"/>
                <a:gd name="T14" fmla="*/ 4022 w 15"/>
                <a:gd name="T15" fmla="*/ 2029 h 18"/>
                <a:gd name="T16" fmla="*/ 6032 w 15"/>
                <a:gd name="T17" fmla="*/ 2029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8">
                  <a:moveTo>
                    <a:pt x="3" y="1"/>
                  </a:moveTo>
                  <a:cubicBezTo>
                    <a:pt x="15" y="16"/>
                    <a:pt x="15" y="16"/>
                    <a:pt x="15" y="16"/>
                  </a:cubicBezTo>
                  <a:cubicBezTo>
                    <a:pt x="15" y="16"/>
                    <a:pt x="15" y="17"/>
                    <a:pt x="14" y="17"/>
                  </a:cubicBezTo>
                  <a:cubicBezTo>
                    <a:pt x="13" y="18"/>
                    <a:pt x="13" y="18"/>
                    <a:pt x="13" y="18"/>
                  </a:cubicBezTo>
                  <a:cubicBezTo>
                    <a:pt x="13" y="18"/>
                    <a:pt x="12" y="18"/>
                    <a:pt x="12" y="18"/>
                  </a:cubicBezTo>
                  <a:cubicBezTo>
                    <a:pt x="1" y="3"/>
                    <a:pt x="1" y="3"/>
                    <a:pt x="1" y="3"/>
                  </a:cubicBezTo>
                  <a:cubicBezTo>
                    <a:pt x="0" y="2"/>
                    <a:pt x="0" y="2"/>
                    <a:pt x="1" y="1"/>
                  </a:cubicBezTo>
                  <a:cubicBezTo>
                    <a:pt x="2" y="1"/>
                    <a:pt x="2" y="1"/>
                    <a:pt x="2" y="1"/>
                  </a:cubicBezTo>
                  <a:cubicBezTo>
                    <a:pt x="2" y="0"/>
                    <a:pt x="3" y="0"/>
                    <a:pt x="3" y="1"/>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8" name="Freeform 662">
              <a:extLst>
                <a:ext uri="{FF2B5EF4-FFF2-40B4-BE49-F238E27FC236}">
                  <a16:creationId xmlns:a16="http://schemas.microsoft.com/office/drawing/2014/main" id="{467462D7-7586-42EA-B915-A312DF8EEE32}"/>
                </a:ext>
              </a:extLst>
            </p:cNvPr>
            <p:cNvSpPr/>
            <p:nvPr/>
          </p:nvSpPr>
          <p:spPr bwMode="auto">
            <a:xfrm>
              <a:off x="9268601" y="4854512"/>
              <a:ext cx="59272" cy="50813"/>
            </a:xfrm>
            <a:custGeom>
              <a:avLst/>
              <a:gdLst>
                <a:gd name="T0" fmla="*/ 45032 w 30"/>
                <a:gd name="T1" fmla="*/ 10160 h 25"/>
                <a:gd name="T2" fmla="*/ 1958 w 30"/>
                <a:gd name="T3" fmla="*/ 44704 h 25"/>
                <a:gd name="T4" fmla="*/ 0 w 30"/>
                <a:gd name="T5" fmla="*/ 48768 h 25"/>
                <a:gd name="T6" fmla="*/ 3916 w 30"/>
                <a:gd name="T7" fmla="*/ 48768 h 25"/>
                <a:gd name="T8" fmla="*/ 56779 w 30"/>
                <a:gd name="T9" fmla="*/ 6096 h 25"/>
                <a:gd name="T10" fmla="*/ 58737 w 30"/>
                <a:gd name="T11" fmla="*/ 2032 h 25"/>
                <a:gd name="T12" fmla="*/ 58737 w 30"/>
                <a:gd name="T13" fmla="*/ 2032 h 25"/>
                <a:gd name="T14" fmla="*/ 58737 w 30"/>
                <a:gd name="T15" fmla="*/ 2032 h 25"/>
                <a:gd name="T16" fmla="*/ 56779 w 30"/>
                <a:gd name="T17" fmla="*/ 0 h 25"/>
                <a:gd name="T18" fmla="*/ 52863 w 30"/>
                <a:gd name="T19" fmla="*/ 2032 h 25"/>
                <a:gd name="T20" fmla="*/ 48948 w 30"/>
                <a:gd name="T21" fmla="*/ 6096 h 25"/>
                <a:gd name="T22" fmla="*/ 45032 w 30"/>
                <a:gd name="T23" fmla="*/ 10160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25">
                  <a:moveTo>
                    <a:pt x="23" y="5"/>
                  </a:moveTo>
                  <a:cubicBezTo>
                    <a:pt x="1" y="22"/>
                    <a:pt x="1" y="22"/>
                    <a:pt x="1" y="22"/>
                  </a:cubicBezTo>
                  <a:cubicBezTo>
                    <a:pt x="0" y="23"/>
                    <a:pt x="0" y="24"/>
                    <a:pt x="0" y="24"/>
                  </a:cubicBezTo>
                  <a:cubicBezTo>
                    <a:pt x="0" y="25"/>
                    <a:pt x="1" y="24"/>
                    <a:pt x="2" y="24"/>
                  </a:cubicBezTo>
                  <a:cubicBezTo>
                    <a:pt x="29" y="3"/>
                    <a:pt x="29" y="3"/>
                    <a:pt x="29" y="3"/>
                  </a:cubicBezTo>
                  <a:cubicBezTo>
                    <a:pt x="30" y="2"/>
                    <a:pt x="30" y="1"/>
                    <a:pt x="30" y="1"/>
                  </a:cubicBezTo>
                  <a:cubicBezTo>
                    <a:pt x="30" y="1"/>
                    <a:pt x="30" y="1"/>
                    <a:pt x="30" y="1"/>
                  </a:cubicBezTo>
                  <a:cubicBezTo>
                    <a:pt x="30" y="1"/>
                    <a:pt x="30" y="1"/>
                    <a:pt x="30" y="1"/>
                  </a:cubicBezTo>
                  <a:cubicBezTo>
                    <a:pt x="29" y="0"/>
                    <a:pt x="29" y="0"/>
                    <a:pt x="29" y="0"/>
                  </a:cubicBezTo>
                  <a:cubicBezTo>
                    <a:pt x="29" y="0"/>
                    <a:pt x="28" y="0"/>
                    <a:pt x="27" y="1"/>
                  </a:cubicBezTo>
                  <a:cubicBezTo>
                    <a:pt x="25" y="3"/>
                    <a:pt x="25" y="3"/>
                    <a:pt x="25" y="3"/>
                  </a:cubicBezTo>
                  <a:cubicBezTo>
                    <a:pt x="24" y="4"/>
                    <a:pt x="23" y="5"/>
                    <a:pt x="23" y="5"/>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299" name="Freeform 663">
              <a:extLst>
                <a:ext uri="{FF2B5EF4-FFF2-40B4-BE49-F238E27FC236}">
                  <a16:creationId xmlns:a16="http://schemas.microsoft.com/office/drawing/2014/main" id="{1622C5C4-28E1-457F-8492-0AC8AB8ED7C8}"/>
                </a:ext>
              </a:extLst>
            </p:cNvPr>
            <p:cNvSpPr/>
            <p:nvPr/>
          </p:nvSpPr>
          <p:spPr bwMode="auto">
            <a:xfrm>
              <a:off x="9459119" y="4725363"/>
              <a:ext cx="23286" cy="21172"/>
            </a:xfrm>
            <a:custGeom>
              <a:avLst/>
              <a:gdLst>
                <a:gd name="T0" fmla="*/ 6061 w 11"/>
                <a:gd name="T1" fmla="*/ 13133 h 11"/>
                <a:gd name="T2" fmla="*/ 12123 w 11"/>
                <a:gd name="T3" fmla="*/ 20638 h 11"/>
                <a:gd name="T4" fmla="*/ 22225 w 11"/>
                <a:gd name="T5" fmla="*/ 5629 h 11"/>
                <a:gd name="T6" fmla="*/ 20205 w 11"/>
                <a:gd name="T7" fmla="*/ 3752 h 11"/>
                <a:gd name="T8" fmla="*/ 18184 w 11"/>
                <a:gd name="T9" fmla="*/ 0 h 11"/>
                <a:gd name="T10" fmla="*/ 0 w 11"/>
                <a:gd name="T11" fmla="*/ 5629 h 11"/>
                <a:gd name="T12" fmla="*/ 6061 w 11"/>
                <a:gd name="T13" fmla="*/ 13133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1">
                  <a:moveTo>
                    <a:pt x="3" y="7"/>
                  </a:moveTo>
                  <a:cubicBezTo>
                    <a:pt x="6" y="11"/>
                    <a:pt x="6" y="11"/>
                    <a:pt x="6" y="11"/>
                  </a:cubicBezTo>
                  <a:cubicBezTo>
                    <a:pt x="6" y="11"/>
                    <a:pt x="9" y="5"/>
                    <a:pt x="11" y="3"/>
                  </a:cubicBezTo>
                  <a:cubicBezTo>
                    <a:pt x="10" y="2"/>
                    <a:pt x="10" y="2"/>
                    <a:pt x="10" y="2"/>
                  </a:cubicBezTo>
                  <a:cubicBezTo>
                    <a:pt x="9" y="0"/>
                    <a:pt x="9" y="0"/>
                    <a:pt x="9" y="0"/>
                  </a:cubicBezTo>
                  <a:cubicBezTo>
                    <a:pt x="6" y="2"/>
                    <a:pt x="0" y="3"/>
                    <a:pt x="0" y="3"/>
                  </a:cubicBezTo>
                  <a:lnTo>
                    <a:pt x="3" y="7"/>
                  </a:lnTo>
                  <a:close/>
                </a:path>
              </a:pathLst>
            </a:custGeom>
            <a:solidFill>
              <a:srgbClr val="434D68"/>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0" name="Freeform 664">
              <a:extLst>
                <a:ext uri="{FF2B5EF4-FFF2-40B4-BE49-F238E27FC236}">
                  <a16:creationId xmlns:a16="http://schemas.microsoft.com/office/drawing/2014/main" id="{F54260EB-83BB-434D-BA99-508167EFD8EC}"/>
                </a:ext>
              </a:extLst>
            </p:cNvPr>
            <p:cNvSpPr/>
            <p:nvPr/>
          </p:nvSpPr>
          <p:spPr bwMode="auto">
            <a:xfrm>
              <a:off x="9478171" y="4716894"/>
              <a:ext cx="12701" cy="12703"/>
            </a:xfrm>
            <a:custGeom>
              <a:avLst/>
              <a:gdLst>
                <a:gd name="T0" fmla="*/ 3175 w 9"/>
                <a:gd name="T1" fmla="*/ 11113 h 8"/>
                <a:gd name="T2" fmla="*/ 4762 w 9"/>
                <a:gd name="T3" fmla="*/ 12700 h 8"/>
                <a:gd name="T4" fmla="*/ 14287 w 9"/>
                <a:gd name="T5" fmla="*/ 3175 h 8"/>
                <a:gd name="T6" fmla="*/ 14287 w 9"/>
                <a:gd name="T7" fmla="*/ 1588 h 8"/>
                <a:gd name="T8" fmla="*/ 12700 w 9"/>
                <a:gd name="T9" fmla="*/ 0 h 8"/>
                <a:gd name="T10" fmla="*/ 0 w 9"/>
                <a:gd name="T11" fmla="*/ 7938 h 8"/>
                <a:gd name="T12" fmla="*/ 3175 w 9"/>
                <a:gd name="T13" fmla="*/ 11113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8">
                  <a:moveTo>
                    <a:pt x="2" y="7"/>
                  </a:moveTo>
                  <a:lnTo>
                    <a:pt x="3" y="8"/>
                  </a:lnTo>
                  <a:lnTo>
                    <a:pt x="9" y="2"/>
                  </a:lnTo>
                  <a:lnTo>
                    <a:pt x="9" y="1"/>
                  </a:lnTo>
                  <a:lnTo>
                    <a:pt x="8" y="0"/>
                  </a:lnTo>
                  <a:lnTo>
                    <a:pt x="0" y="5"/>
                  </a:lnTo>
                  <a:lnTo>
                    <a:pt x="2" y="7"/>
                  </a:lnTo>
                  <a:close/>
                </a:path>
              </a:pathLst>
            </a:custGeom>
            <a:solidFill>
              <a:srgbClr val="1D212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1" name="Freeform 665">
              <a:extLst>
                <a:ext uri="{FF2B5EF4-FFF2-40B4-BE49-F238E27FC236}">
                  <a16:creationId xmlns:a16="http://schemas.microsoft.com/office/drawing/2014/main" id="{27AE7C47-B60B-4B07-BCD1-AAD8BC8EB4C7}"/>
                </a:ext>
              </a:extLst>
            </p:cNvPr>
            <p:cNvSpPr/>
            <p:nvPr/>
          </p:nvSpPr>
          <p:spPr bwMode="auto">
            <a:xfrm>
              <a:off x="9313056" y="4852396"/>
              <a:ext cx="14817" cy="14820"/>
            </a:xfrm>
            <a:custGeom>
              <a:avLst/>
              <a:gdLst>
                <a:gd name="T0" fmla="*/ 12246 w 7"/>
                <a:gd name="T1" fmla="*/ 2041 h 7"/>
                <a:gd name="T2" fmla="*/ 14287 w 7"/>
                <a:gd name="T3" fmla="*/ 4082 h 7"/>
                <a:gd name="T4" fmla="*/ 14287 w 7"/>
                <a:gd name="T5" fmla="*/ 6123 h 7"/>
                <a:gd name="T6" fmla="*/ 4082 w 7"/>
                <a:gd name="T7" fmla="*/ 14288 h 7"/>
                <a:gd name="T8" fmla="*/ 2041 w 7"/>
                <a:gd name="T9" fmla="*/ 12247 h 7"/>
                <a:gd name="T10" fmla="*/ 0 w 7"/>
                <a:gd name="T11" fmla="*/ 10206 h 7"/>
                <a:gd name="T12" fmla="*/ 0 w 7"/>
                <a:gd name="T13" fmla="*/ 8165 h 7"/>
                <a:gd name="T14" fmla="*/ 8164 w 7"/>
                <a:gd name="T15" fmla="*/ 2041 h 7"/>
                <a:gd name="T16" fmla="*/ 12246 w 7"/>
                <a:gd name="T17" fmla="*/ 204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7">
                  <a:moveTo>
                    <a:pt x="6" y="1"/>
                  </a:moveTo>
                  <a:cubicBezTo>
                    <a:pt x="7" y="2"/>
                    <a:pt x="7" y="2"/>
                    <a:pt x="7" y="2"/>
                  </a:cubicBezTo>
                  <a:cubicBezTo>
                    <a:pt x="7" y="2"/>
                    <a:pt x="7" y="3"/>
                    <a:pt x="7" y="3"/>
                  </a:cubicBezTo>
                  <a:cubicBezTo>
                    <a:pt x="2" y="7"/>
                    <a:pt x="2" y="7"/>
                    <a:pt x="2" y="7"/>
                  </a:cubicBezTo>
                  <a:cubicBezTo>
                    <a:pt x="2" y="7"/>
                    <a:pt x="1" y="7"/>
                    <a:pt x="1" y="6"/>
                  </a:cubicBezTo>
                  <a:cubicBezTo>
                    <a:pt x="0" y="5"/>
                    <a:pt x="0" y="5"/>
                    <a:pt x="0" y="5"/>
                  </a:cubicBezTo>
                  <a:cubicBezTo>
                    <a:pt x="0" y="5"/>
                    <a:pt x="0" y="4"/>
                    <a:pt x="0" y="4"/>
                  </a:cubicBezTo>
                  <a:cubicBezTo>
                    <a:pt x="4" y="1"/>
                    <a:pt x="4" y="1"/>
                    <a:pt x="4" y="1"/>
                  </a:cubicBezTo>
                  <a:cubicBezTo>
                    <a:pt x="5" y="0"/>
                    <a:pt x="6" y="0"/>
                    <a:pt x="6" y="1"/>
                  </a:cubicBezTo>
                  <a:close/>
                </a:path>
              </a:pathLst>
            </a:custGeom>
            <a:solidFill>
              <a:srgbClr val="2C3647"/>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2" name="Freeform 666">
              <a:extLst>
                <a:ext uri="{FF2B5EF4-FFF2-40B4-BE49-F238E27FC236}">
                  <a16:creationId xmlns:a16="http://schemas.microsoft.com/office/drawing/2014/main" id="{B21DDB91-C44F-443E-90A7-8601BF7EE932}"/>
                </a:ext>
              </a:extLst>
            </p:cNvPr>
            <p:cNvSpPr>
              <a:spLocks noChangeArrowheads="1"/>
            </p:cNvSpPr>
            <p:nvPr/>
          </p:nvSpPr>
          <p:spPr bwMode="auto">
            <a:xfrm>
              <a:off x="6906173" y="4094435"/>
              <a:ext cx="421258" cy="431911"/>
            </a:xfrm>
            <a:custGeom>
              <a:avLst/>
              <a:gdLst>
                <a:gd name="T0" fmla="*/ 203 w 211"/>
                <a:gd name="T1" fmla="*/ 150 h 217"/>
                <a:gd name="T2" fmla="*/ 92 w 211"/>
                <a:gd name="T3" fmla="*/ 214 h 217"/>
                <a:gd name="T4" fmla="*/ 76 w 211"/>
                <a:gd name="T5" fmla="*/ 209 h 217"/>
                <a:gd name="T6" fmla="*/ 3 w 211"/>
                <a:gd name="T7" fmla="*/ 83 h 217"/>
                <a:gd name="T8" fmla="*/ 7 w 211"/>
                <a:gd name="T9" fmla="*/ 67 h 217"/>
                <a:gd name="T10" fmla="*/ 119 w 211"/>
                <a:gd name="T11" fmla="*/ 3 h 217"/>
                <a:gd name="T12" fmla="*/ 135 w 211"/>
                <a:gd name="T13" fmla="*/ 7 h 217"/>
                <a:gd name="T14" fmla="*/ 208 w 211"/>
                <a:gd name="T15" fmla="*/ 134 h 217"/>
                <a:gd name="T16" fmla="*/ 203 w 211"/>
                <a:gd name="T17" fmla="*/ 15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217">
                  <a:moveTo>
                    <a:pt x="203" y="150"/>
                  </a:moveTo>
                  <a:cubicBezTo>
                    <a:pt x="92" y="214"/>
                    <a:pt x="92" y="214"/>
                    <a:pt x="92" y="214"/>
                  </a:cubicBezTo>
                  <a:cubicBezTo>
                    <a:pt x="86" y="217"/>
                    <a:pt x="79" y="215"/>
                    <a:pt x="76" y="209"/>
                  </a:cubicBezTo>
                  <a:cubicBezTo>
                    <a:pt x="3" y="83"/>
                    <a:pt x="3" y="83"/>
                    <a:pt x="3" y="83"/>
                  </a:cubicBezTo>
                  <a:cubicBezTo>
                    <a:pt x="0" y="78"/>
                    <a:pt x="2" y="70"/>
                    <a:pt x="7" y="67"/>
                  </a:cubicBezTo>
                  <a:cubicBezTo>
                    <a:pt x="119" y="3"/>
                    <a:pt x="119" y="3"/>
                    <a:pt x="119" y="3"/>
                  </a:cubicBezTo>
                  <a:cubicBezTo>
                    <a:pt x="125" y="0"/>
                    <a:pt x="132" y="2"/>
                    <a:pt x="135" y="7"/>
                  </a:cubicBezTo>
                  <a:cubicBezTo>
                    <a:pt x="208" y="134"/>
                    <a:pt x="208" y="134"/>
                    <a:pt x="208" y="134"/>
                  </a:cubicBezTo>
                  <a:cubicBezTo>
                    <a:pt x="211" y="139"/>
                    <a:pt x="209" y="146"/>
                    <a:pt x="203" y="150"/>
                  </a:cubicBezTo>
                  <a:close/>
                </a:path>
              </a:pathLst>
            </a:custGeom>
            <a:solidFill>
              <a:srgbClr val="4D5972"/>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buFont typeface="Arial" panose="020B0604020202020204" pitchFamily="34" charset="0"/>
                <a:buNone/>
                <a:defRPr/>
              </a:pPr>
              <a:endParaRPr lang="zh-CN" altLang="en-US" sz="133"/>
            </a:p>
          </p:txBody>
        </p:sp>
        <p:sp>
          <p:nvSpPr>
            <p:cNvPr id="303" name="Freeform 667">
              <a:extLst>
                <a:ext uri="{FF2B5EF4-FFF2-40B4-BE49-F238E27FC236}">
                  <a16:creationId xmlns:a16="http://schemas.microsoft.com/office/drawing/2014/main" id="{6477166C-C136-4485-97D8-F280776A4A2F}"/>
                </a:ext>
              </a:extLst>
            </p:cNvPr>
            <p:cNvSpPr>
              <a:spLocks/>
            </p:cNvSpPr>
            <p:nvPr/>
          </p:nvSpPr>
          <p:spPr bwMode="auto">
            <a:xfrm>
              <a:off x="6937926" y="4126192"/>
              <a:ext cx="234972" cy="160908"/>
            </a:xfrm>
            <a:custGeom>
              <a:avLst/>
              <a:gdLst>
                <a:gd name="T0" fmla="*/ 2147483646 w 149"/>
                <a:gd name="T1" fmla="*/ 2147483646 h 102"/>
                <a:gd name="T2" fmla="*/ 2147483646 w 149"/>
                <a:gd name="T3" fmla="*/ 2147483646 h 102"/>
                <a:gd name="T4" fmla="*/ 0 w 149"/>
                <a:gd name="T5" fmla="*/ 2147483646 h 102"/>
                <a:gd name="T6" fmla="*/ 2147483646 w 149"/>
                <a:gd name="T7" fmla="*/ 0 h 102"/>
                <a:gd name="T8" fmla="*/ 2147483646 w 149"/>
                <a:gd name="T9" fmla="*/ 2147483646 h 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9" h="102">
                  <a:moveTo>
                    <a:pt x="149" y="24"/>
                  </a:moveTo>
                  <a:lnTo>
                    <a:pt x="14" y="102"/>
                  </a:lnTo>
                  <a:lnTo>
                    <a:pt x="0" y="78"/>
                  </a:lnTo>
                  <a:lnTo>
                    <a:pt x="134" y="0"/>
                  </a:lnTo>
                  <a:lnTo>
                    <a:pt x="149" y="24"/>
                  </a:lnTo>
                  <a:close/>
                </a:path>
              </a:pathLst>
            </a:custGeom>
            <a:solidFill>
              <a:srgbClr val="F9DB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04" name="Freeform 668">
              <a:extLst>
                <a:ext uri="{FF2B5EF4-FFF2-40B4-BE49-F238E27FC236}">
                  <a16:creationId xmlns:a16="http://schemas.microsoft.com/office/drawing/2014/main" id="{E0596D40-FD0F-4D4E-9440-DD9AF9FD6DC4}"/>
                </a:ext>
              </a:extLst>
            </p:cNvPr>
            <p:cNvSpPr/>
            <p:nvPr/>
          </p:nvSpPr>
          <p:spPr bwMode="auto">
            <a:xfrm>
              <a:off x="6959095" y="4225702"/>
              <a:ext cx="35986" cy="23289"/>
            </a:xfrm>
            <a:custGeom>
              <a:avLst/>
              <a:gdLst>
                <a:gd name="T0" fmla="*/ 34925 w 22"/>
                <a:gd name="T1" fmla="*/ 4763 h 15"/>
                <a:gd name="T2" fmla="*/ 1588 w 22"/>
                <a:gd name="T3" fmla="*/ 23813 h 15"/>
                <a:gd name="T4" fmla="*/ 0 w 22"/>
                <a:gd name="T5" fmla="*/ 19050 h 15"/>
                <a:gd name="T6" fmla="*/ 31750 w 22"/>
                <a:gd name="T7" fmla="*/ 0 h 15"/>
                <a:gd name="T8" fmla="*/ 34925 w 22"/>
                <a:gd name="T9" fmla="*/ 4763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5">
                  <a:moveTo>
                    <a:pt x="22" y="3"/>
                  </a:moveTo>
                  <a:lnTo>
                    <a:pt x="1" y="15"/>
                  </a:lnTo>
                  <a:lnTo>
                    <a:pt x="0" y="12"/>
                  </a:lnTo>
                  <a:lnTo>
                    <a:pt x="20" y="0"/>
                  </a:lnTo>
                  <a:lnTo>
                    <a:pt x="22" y="3"/>
                  </a:lnTo>
                  <a:close/>
                </a:path>
              </a:pathLst>
            </a:custGeom>
            <a:solidFill>
              <a:srgbClr val="4D597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5" name="Freeform 669">
              <a:extLst>
                <a:ext uri="{FF2B5EF4-FFF2-40B4-BE49-F238E27FC236}">
                  <a16:creationId xmlns:a16="http://schemas.microsoft.com/office/drawing/2014/main" id="{0F0EFED4-0DF4-4B34-8CE5-929A33B51F11}"/>
                </a:ext>
              </a:extLst>
            </p:cNvPr>
            <p:cNvSpPr/>
            <p:nvPr/>
          </p:nvSpPr>
          <p:spPr bwMode="auto">
            <a:xfrm>
              <a:off x="6986614" y="4227818"/>
              <a:ext cx="21169" cy="25407"/>
            </a:xfrm>
            <a:custGeom>
              <a:avLst/>
              <a:gdLst>
                <a:gd name="T0" fmla="*/ 0 w 13"/>
                <a:gd name="T1" fmla="*/ 4763 h 16"/>
                <a:gd name="T2" fmla="*/ 6350 w 13"/>
                <a:gd name="T3" fmla="*/ 0 h 16"/>
                <a:gd name="T4" fmla="*/ 20637 w 13"/>
                <a:gd name="T5" fmla="*/ 22225 h 16"/>
                <a:gd name="T6" fmla="*/ 12700 w 13"/>
                <a:gd name="T7" fmla="*/ 25400 h 16"/>
                <a:gd name="T8" fmla="*/ 0 w 13"/>
                <a:gd name="T9" fmla="*/ 476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6">
                  <a:moveTo>
                    <a:pt x="0" y="3"/>
                  </a:moveTo>
                  <a:lnTo>
                    <a:pt x="4" y="0"/>
                  </a:lnTo>
                  <a:lnTo>
                    <a:pt x="13" y="14"/>
                  </a:lnTo>
                  <a:lnTo>
                    <a:pt x="8" y="16"/>
                  </a:lnTo>
                  <a:lnTo>
                    <a:pt x="0" y="3"/>
                  </a:lnTo>
                  <a:close/>
                </a:path>
              </a:pathLst>
            </a:custGeom>
            <a:solidFill>
              <a:srgbClr val="4D597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6" name="Freeform 670">
              <a:extLst>
                <a:ext uri="{FF2B5EF4-FFF2-40B4-BE49-F238E27FC236}">
                  <a16:creationId xmlns:a16="http://schemas.microsoft.com/office/drawing/2014/main" id="{E2C4C62A-B869-45FB-AE51-2DF13C23B06A}"/>
                </a:ext>
              </a:extLst>
            </p:cNvPr>
            <p:cNvSpPr/>
            <p:nvPr/>
          </p:nvSpPr>
          <p:spPr bwMode="auto">
            <a:xfrm>
              <a:off x="7018367" y="4208764"/>
              <a:ext cx="14817" cy="12703"/>
            </a:xfrm>
            <a:custGeom>
              <a:avLst/>
              <a:gdLst>
                <a:gd name="T0" fmla="*/ 14287 w 9"/>
                <a:gd name="T1" fmla="*/ 9525 h 8"/>
                <a:gd name="T2" fmla="*/ 6350 w 9"/>
                <a:gd name="T3" fmla="*/ 12700 h 8"/>
                <a:gd name="T4" fmla="*/ 0 w 9"/>
                <a:gd name="T5" fmla="*/ 3175 h 8"/>
                <a:gd name="T6" fmla="*/ 7937 w 9"/>
                <a:gd name="T7" fmla="*/ 0 h 8"/>
                <a:gd name="T8" fmla="*/ 14287 w 9"/>
                <a:gd name="T9" fmla="*/ 9525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9" y="6"/>
                  </a:moveTo>
                  <a:lnTo>
                    <a:pt x="4" y="8"/>
                  </a:lnTo>
                  <a:lnTo>
                    <a:pt x="0" y="2"/>
                  </a:lnTo>
                  <a:lnTo>
                    <a:pt x="5" y="0"/>
                  </a:lnTo>
                  <a:lnTo>
                    <a:pt x="9" y="6"/>
                  </a:lnTo>
                  <a:close/>
                </a:path>
              </a:pathLst>
            </a:custGeom>
            <a:solidFill>
              <a:srgbClr val="4D597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7" name="Freeform 671">
              <a:extLst>
                <a:ext uri="{FF2B5EF4-FFF2-40B4-BE49-F238E27FC236}">
                  <a16:creationId xmlns:a16="http://schemas.microsoft.com/office/drawing/2014/main" id="{5492FCE0-F441-466E-95C4-6DD1AB75A2D4}"/>
                </a:ext>
              </a:extLst>
            </p:cNvPr>
            <p:cNvSpPr/>
            <p:nvPr/>
          </p:nvSpPr>
          <p:spPr bwMode="auto">
            <a:xfrm>
              <a:off x="7073406" y="4181240"/>
              <a:ext cx="23285" cy="25407"/>
            </a:xfrm>
            <a:custGeom>
              <a:avLst/>
              <a:gdLst>
                <a:gd name="T0" fmla="*/ 23812 w 15"/>
                <a:gd name="T1" fmla="*/ 17463 h 16"/>
                <a:gd name="T2" fmla="*/ 12700 w 15"/>
                <a:gd name="T3" fmla="*/ 25400 h 16"/>
                <a:gd name="T4" fmla="*/ 0 w 15"/>
                <a:gd name="T5" fmla="*/ 6350 h 16"/>
                <a:gd name="T6" fmla="*/ 12700 w 15"/>
                <a:gd name="T7" fmla="*/ 0 h 16"/>
                <a:gd name="T8" fmla="*/ 23812 w 15"/>
                <a:gd name="T9" fmla="*/ 17463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16">
                  <a:moveTo>
                    <a:pt x="15" y="11"/>
                  </a:moveTo>
                  <a:lnTo>
                    <a:pt x="8" y="16"/>
                  </a:lnTo>
                  <a:lnTo>
                    <a:pt x="0" y="4"/>
                  </a:lnTo>
                  <a:lnTo>
                    <a:pt x="8" y="0"/>
                  </a:lnTo>
                  <a:lnTo>
                    <a:pt x="15" y="11"/>
                  </a:lnTo>
                  <a:close/>
                </a:path>
              </a:pathLst>
            </a:custGeom>
            <a:solidFill>
              <a:srgbClr val="4D597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8" name="Freeform 672">
              <a:extLst>
                <a:ext uri="{FF2B5EF4-FFF2-40B4-BE49-F238E27FC236}">
                  <a16:creationId xmlns:a16="http://schemas.microsoft.com/office/drawing/2014/main" id="{1F9C4534-1552-4510-AAFB-CF2281FDB21C}"/>
                </a:ext>
              </a:extLst>
            </p:cNvPr>
            <p:cNvSpPr/>
            <p:nvPr/>
          </p:nvSpPr>
          <p:spPr bwMode="auto">
            <a:xfrm>
              <a:off x="7113626" y="4147364"/>
              <a:ext cx="19053" cy="16938"/>
            </a:xfrm>
            <a:custGeom>
              <a:avLst/>
              <a:gdLst>
                <a:gd name="T0" fmla="*/ 19050 w 12"/>
                <a:gd name="T1" fmla="*/ 7938 h 10"/>
                <a:gd name="T2" fmla="*/ 4763 w 12"/>
                <a:gd name="T3" fmla="*/ 15875 h 10"/>
                <a:gd name="T4" fmla="*/ 0 w 12"/>
                <a:gd name="T5" fmla="*/ 7938 h 10"/>
                <a:gd name="T6" fmla="*/ 14288 w 12"/>
                <a:gd name="T7" fmla="*/ 0 h 10"/>
                <a:gd name="T8" fmla="*/ 19050 w 12"/>
                <a:gd name="T9" fmla="*/ 7938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3" y="10"/>
                  </a:lnTo>
                  <a:lnTo>
                    <a:pt x="0" y="5"/>
                  </a:lnTo>
                  <a:lnTo>
                    <a:pt x="9" y="0"/>
                  </a:lnTo>
                  <a:lnTo>
                    <a:pt x="12" y="5"/>
                  </a:lnTo>
                  <a:close/>
                </a:path>
              </a:pathLst>
            </a:custGeom>
            <a:solidFill>
              <a:srgbClr val="4D597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09" name="Freeform 673">
              <a:extLst>
                <a:ext uri="{FF2B5EF4-FFF2-40B4-BE49-F238E27FC236}">
                  <a16:creationId xmlns:a16="http://schemas.microsoft.com/office/drawing/2014/main" id="{9381920C-0A8B-40C7-B507-53D23200CC39}"/>
                </a:ext>
              </a:extLst>
            </p:cNvPr>
            <p:cNvSpPr/>
            <p:nvPr/>
          </p:nvSpPr>
          <p:spPr bwMode="auto">
            <a:xfrm>
              <a:off x="7128445" y="4157951"/>
              <a:ext cx="21169" cy="16938"/>
            </a:xfrm>
            <a:custGeom>
              <a:avLst/>
              <a:gdLst>
                <a:gd name="T0" fmla="*/ 22225 w 14"/>
                <a:gd name="T1" fmla="*/ 7938 h 11"/>
                <a:gd name="T2" fmla="*/ 4763 w 14"/>
                <a:gd name="T3" fmla="*/ 17463 h 11"/>
                <a:gd name="T4" fmla="*/ 0 w 14"/>
                <a:gd name="T5" fmla="*/ 9525 h 11"/>
                <a:gd name="T6" fmla="*/ 15875 w 14"/>
                <a:gd name="T7" fmla="*/ 0 h 11"/>
                <a:gd name="T8" fmla="*/ 22225 w 14"/>
                <a:gd name="T9" fmla="*/ 793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
                  <a:moveTo>
                    <a:pt x="14" y="5"/>
                  </a:moveTo>
                  <a:lnTo>
                    <a:pt x="3" y="11"/>
                  </a:lnTo>
                  <a:lnTo>
                    <a:pt x="0" y="6"/>
                  </a:lnTo>
                  <a:lnTo>
                    <a:pt x="10" y="0"/>
                  </a:lnTo>
                  <a:lnTo>
                    <a:pt x="14" y="5"/>
                  </a:lnTo>
                  <a:close/>
                </a:path>
              </a:pathLst>
            </a:custGeom>
            <a:solidFill>
              <a:srgbClr val="4D597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0" name="Freeform 674">
              <a:extLst>
                <a:ext uri="{FF2B5EF4-FFF2-40B4-BE49-F238E27FC236}">
                  <a16:creationId xmlns:a16="http://schemas.microsoft.com/office/drawing/2014/main" id="{FB61A41F-B37B-41B4-AA0A-4CBD6718D26E}"/>
                </a:ext>
              </a:extLst>
            </p:cNvPr>
            <p:cNvSpPr/>
            <p:nvPr/>
          </p:nvSpPr>
          <p:spPr bwMode="auto">
            <a:xfrm>
              <a:off x="7033185" y="4210881"/>
              <a:ext cx="31754" cy="23290"/>
            </a:xfrm>
            <a:custGeom>
              <a:avLst/>
              <a:gdLst>
                <a:gd name="T0" fmla="*/ 31750 w 20"/>
                <a:gd name="T1" fmla="*/ 3175 h 14"/>
                <a:gd name="T2" fmla="*/ 1588 w 20"/>
                <a:gd name="T3" fmla="*/ 22225 h 14"/>
                <a:gd name="T4" fmla="*/ 0 w 20"/>
                <a:gd name="T5" fmla="*/ 15875 h 14"/>
                <a:gd name="T6" fmla="*/ 30163 w 20"/>
                <a:gd name="T7" fmla="*/ 0 h 14"/>
                <a:gd name="T8" fmla="*/ 31750 w 20"/>
                <a:gd name="T9" fmla="*/ 317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4">
                  <a:moveTo>
                    <a:pt x="20" y="2"/>
                  </a:moveTo>
                  <a:lnTo>
                    <a:pt x="1" y="14"/>
                  </a:lnTo>
                  <a:lnTo>
                    <a:pt x="0" y="10"/>
                  </a:lnTo>
                  <a:lnTo>
                    <a:pt x="19" y="0"/>
                  </a:lnTo>
                  <a:lnTo>
                    <a:pt x="20" y="2"/>
                  </a:lnTo>
                  <a:close/>
                </a:path>
              </a:pathLst>
            </a:custGeom>
            <a:solidFill>
              <a:srgbClr val="4D5972"/>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1" name="Freeform 675">
              <a:extLst>
                <a:ext uri="{FF2B5EF4-FFF2-40B4-BE49-F238E27FC236}">
                  <a16:creationId xmlns:a16="http://schemas.microsoft.com/office/drawing/2014/main" id="{4F5B501B-E9F5-4261-95A1-E87FB951B1E2}"/>
                </a:ext>
              </a:extLst>
            </p:cNvPr>
            <p:cNvSpPr>
              <a:spLocks/>
            </p:cNvSpPr>
            <p:nvPr/>
          </p:nvSpPr>
          <p:spPr bwMode="auto">
            <a:xfrm>
              <a:off x="6978146" y="4198177"/>
              <a:ext cx="304829" cy="285824"/>
            </a:xfrm>
            <a:custGeom>
              <a:avLst/>
              <a:gdLst>
                <a:gd name="T0" fmla="*/ 2147483646 w 153"/>
                <a:gd name="T1" fmla="*/ 2147483646 h 144"/>
                <a:gd name="T2" fmla="*/ 2147483646 w 153"/>
                <a:gd name="T3" fmla="*/ 2147483646 h 144"/>
                <a:gd name="T4" fmla="*/ 2147483646 w 153"/>
                <a:gd name="T5" fmla="*/ 2147483646 h 144"/>
                <a:gd name="T6" fmla="*/ 2147483646 w 153"/>
                <a:gd name="T7" fmla="*/ 2147483646 h 144"/>
                <a:gd name="T8" fmla="*/ 2147483646 w 153"/>
                <a:gd name="T9" fmla="*/ 2147483646 h 144"/>
                <a:gd name="T10" fmla="*/ 2147483646 w 153"/>
                <a:gd name="T11" fmla="*/ 2147483646 h 144"/>
                <a:gd name="T12" fmla="*/ 2147483646 w 153"/>
                <a:gd name="T13" fmla="*/ 2147483646 h 144"/>
                <a:gd name="T14" fmla="*/ 2147483646 w 153"/>
                <a:gd name="T15" fmla="*/ 2147483646 h 144"/>
                <a:gd name="T16" fmla="*/ 2147483646 w 153"/>
                <a:gd name="T17" fmla="*/ 2147483646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3" h="144">
                  <a:moveTo>
                    <a:pt x="148" y="89"/>
                  </a:moveTo>
                  <a:cubicBezTo>
                    <a:pt x="56" y="141"/>
                    <a:pt x="56" y="141"/>
                    <a:pt x="56" y="141"/>
                  </a:cubicBezTo>
                  <a:cubicBezTo>
                    <a:pt x="51" y="144"/>
                    <a:pt x="46" y="143"/>
                    <a:pt x="43" y="138"/>
                  </a:cubicBezTo>
                  <a:cubicBezTo>
                    <a:pt x="3" y="68"/>
                    <a:pt x="3" y="68"/>
                    <a:pt x="3" y="68"/>
                  </a:cubicBezTo>
                  <a:cubicBezTo>
                    <a:pt x="0" y="64"/>
                    <a:pt x="2" y="58"/>
                    <a:pt x="6" y="55"/>
                  </a:cubicBezTo>
                  <a:cubicBezTo>
                    <a:pt x="98" y="3"/>
                    <a:pt x="98" y="3"/>
                    <a:pt x="98" y="3"/>
                  </a:cubicBezTo>
                  <a:cubicBezTo>
                    <a:pt x="103" y="0"/>
                    <a:pt x="108" y="2"/>
                    <a:pt x="111" y="6"/>
                  </a:cubicBezTo>
                  <a:cubicBezTo>
                    <a:pt x="151" y="76"/>
                    <a:pt x="151" y="76"/>
                    <a:pt x="151" y="76"/>
                  </a:cubicBezTo>
                  <a:cubicBezTo>
                    <a:pt x="153" y="81"/>
                    <a:pt x="152" y="86"/>
                    <a:pt x="148" y="89"/>
                  </a:cubicBezTo>
                  <a:close/>
                </a:path>
              </a:pathLst>
            </a:custGeom>
            <a:solidFill>
              <a:srgbClr val="333C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12" name="Freeform 676">
              <a:extLst>
                <a:ext uri="{FF2B5EF4-FFF2-40B4-BE49-F238E27FC236}">
                  <a16:creationId xmlns:a16="http://schemas.microsoft.com/office/drawing/2014/main" id="{F71AE745-3A49-4099-994D-546393411E66}"/>
                </a:ext>
              </a:extLst>
            </p:cNvPr>
            <p:cNvSpPr/>
            <p:nvPr/>
          </p:nvSpPr>
          <p:spPr bwMode="auto">
            <a:xfrm>
              <a:off x="7060705" y="4272280"/>
              <a:ext cx="57155" cy="57164"/>
            </a:xfrm>
            <a:custGeom>
              <a:avLst/>
              <a:gdLst>
                <a:gd name="T0" fmla="*/ 45326 w 29"/>
                <a:gd name="T1" fmla="*/ 41672 h 28"/>
                <a:gd name="T2" fmla="*/ 31531 w 29"/>
                <a:gd name="T3" fmla="*/ 49610 h 28"/>
                <a:gd name="T4" fmla="*/ 9853 w 29"/>
                <a:gd name="T5" fmla="*/ 43657 h 28"/>
                <a:gd name="T6" fmla="*/ 3941 w 29"/>
                <a:gd name="T7" fmla="*/ 35719 h 28"/>
                <a:gd name="T8" fmla="*/ 11824 w 29"/>
                <a:gd name="T9" fmla="*/ 11906 h 28"/>
                <a:gd name="T10" fmla="*/ 25619 w 29"/>
                <a:gd name="T11" fmla="*/ 3969 h 28"/>
                <a:gd name="T12" fmla="*/ 47297 w 29"/>
                <a:gd name="T13" fmla="*/ 11906 h 28"/>
                <a:gd name="T14" fmla="*/ 53209 w 29"/>
                <a:gd name="T15" fmla="*/ 17860 h 28"/>
                <a:gd name="T16" fmla="*/ 45326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5" y="22"/>
                  </a:cubicBezTo>
                  <a:cubicBezTo>
                    <a:pt x="2" y="18"/>
                    <a:pt x="2" y="18"/>
                    <a:pt x="2" y="18"/>
                  </a:cubicBezTo>
                  <a:cubicBezTo>
                    <a:pt x="0" y="14"/>
                    <a:pt x="2" y="9"/>
                    <a:pt x="6" y="6"/>
                  </a:cubicBezTo>
                  <a:cubicBezTo>
                    <a:pt x="13" y="2"/>
                    <a:pt x="13" y="2"/>
                    <a:pt x="13" y="2"/>
                  </a:cubicBezTo>
                  <a:cubicBezTo>
                    <a:pt x="17" y="0"/>
                    <a:pt x="22" y="1"/>
                    <a:pt x="24" y="6"/>
                  </a:cubicBezTo>
                  <a:cubicBezTo>
                    <a:pt x="27" y="9"/>
                    <a:pt x="27" y="9"/>
                    <a:pt x="27" y="9"/>
                  </a:cubicBezTo>
                  <a:cubicBezTo>
                    <a:pt x="29" y="14"/>
                    <a:pt x="28" y="19"/>
                    <a:pt x="23"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3" name="Freeform 677">
              <a:extLst>
                <a:ext uri="{FF2B5EF4-FFF2-40B4-BE49-F238E27FC236}">
                  <a16:creationId xmlns:a16="http://schemas.microsoft.com/office/drawing/2014/main" id="{50A53516-32BC-4EB6-BBC9-36D9ADC0104C}"/>
                </a:ext>
              </a:extLst>
            </p:cNvPr>
            <p:cNvSpPr/>
            <p:nvPr/>
          </p:nvSpPr>
          <p:spPr bwMode="auto">
            <a:xfrm>
              <a:off x="7007782" y="4304038"/>
              <a:ext cx="57156" cy="50813"/>
            </a:xfrm>
            <a:custGeom>
              <a:avLst/>
              <a:gdLst>
                <a:gd name="T0" fmla="*/ 47297 w 29"/>
                <a:gd name="T1" fmla="*/ 40746 h 27"/>
                <a:gd name="T2" fmla="*/ 33502 w 29"/>
                <a:gd name="T3" fmla="*/ 48507 h 27"/>
                <a:gd name="T4" fmla="*/ 9853 w 29"/>
                <a:gd name="T5" fmla="*/ 42687 h 27"/>
                <a:gd name="T6" fmla="*/ 5912 w 29"/>
                <a:gd name="T7" fmla="*/ 34925 h 27"/>
                <a:gd name="T8" fmla="*/ 11824 w 29"/>
                <a:gd name="T9" fmla="*/ 11642 h 27"/>
                <a:gd name="T10" fmla="*/ 25619 w 29"/>
                <a:gd name="T11" fmla="*/ 3881 h 27"/>
                <a:gd name="T12" fmla="*/ 49267 w 29"/>
                <a:gd name="T13" fmla="*/ 9701 h 27"/>
                <a:gd name="T14" fmla="*/ 53209 w 29"/>
                <a:gd name="T15" fmla="*/ 17463 h 27"/>
                <a:gd name="T16" fmla="*/ 47297 w 29"/>
                <a:gd name="T17" fmla="*/ 40746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3" y="27"/>
                    <a:pt x="7" y="26"/>
                    <a:pt x="5" y="22"/>
                  </a:cubicBezTo>
                  <a:cubicBezTo>
                    <a:pt x="3" y="18"/>
                    <a:pt x="3" y="18"/>
                    <a:pt x="3" y="18"/>
                  </a:cubicBezTo>
                  <a:cubicBezTo>
                    <a:pt x="0" y="14"/>
                    <a:pt x="2" y="9"/>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4" name="Freeform 678">
              <a:extLst>
                <a:ext uri="{FF2B5EF4-FFF2-40B4-BE49-F238E27FC236}">
                  <a16:creationId xmlns:a16="http://schemas.microsoft.com/office/drawing/2014/main" id="{C6D036AB-B43A-4525-AD16-F4ECC4F3F167}"/>
                </a:ext>
              </a:extLst>
            </p:cNvPr>
            <p:cNvSpPr/>
            <p:nvPr/>
          </p:nvSpPr>
          <p:spPr bwMode="auto">
            <a:xfrm>
              <a:off x="7111510" y="4242639"/>
              <a:ext cx="59272" cy="55047"/>
            </a:xfrm>
            <a:custGeom>
              <a:avLst/>
              <a:gdLst>
                <a:gd name="T0" fmla="*/ 46585 w 29"/>
                <a:gd name="T1" fmla="*/ 41672 h 28"/>
                <a:gd name="T2" fmla="*/ 32407 w 29"/>
                <a:gd name="T3" fmla="*/ 49610 h 28"/>
                <a:gd name="T4" fmla="*/ 8102 w 29"/>
                <a:gd name="T5" fmla="*/ 43657 h 28"/>
                <a:gd name="T6" fmla="*/ 4051 w 29"/>
                <a:gd name="T7" fmla="*/ 35719 h 28"/>
                <a:gd name="T8" fmla="*/ 10127 w 29"/>
                <a:gd name="T9" fmla="*/ 13891 h 28"/>
                <a:gd name="T10" fmla="*/ 24305 w 29"/>
                <a:gd name="T11" fmla="*/ 5953 h 28"/>
                <a:gd name="T12" fmla="*/ 48610 w 29"/>
                <a:gd name="T13" fmla="*/ 11906 h 28"/>
                <a:gd name="T14" fmla="*/ 52661 w 29"/>
                <a:gd name="T15" fmla="*/ 19844 h 28"/>
                <a:gd name="T16" fmla="*/ 46585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4" y="22"/>
                  </a:cubicBezTo>
                  <a:cubicBezTo>
                    <a:pt x="2" y="18"/>
                    <a:pt x="2" y="18"/>
                    <a:pt x="2" y="18"/>
                  </a:cubicBezTo>
                  <a:cubicBezTo>
                    <a:pt x="0" y="14"/>
                    <a:pt x="1" y="9"/>
                    <a:pt x="5" y="7"/>
                  </a:cubicBezTo>
                  <a:cubicBezTo>
                    <a:pt x="12" y="3"/>
                    <a:pt x="12" y="3"/>
                    <a:pt x="12" y="3"/>
                  </a:cubicBezTo>
                  <a:cubicBezTo>
                    <a:pt x="16" y="0"/>
                    <a:pt x="22" y="2"/>
                    <a:pt x="24" y="6"/>
                  </a:cubicBezTo>
                  <a:cubicBezTo>
                    <a:pt x="26" y="10"/>
                    <a:pt x="26" y="10"/>
                    <a:pt x="26" y="10"/>
                  </a:cubicBezTo>
                  <a:cubicBezTo>
                    <a:pt x="29" y="14"/>
                    <a:pt x="27" y="19"/>
                    <a:pt x="23"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5" name="Freeform 679">
              <a:extLst>
                <a:ext uri="{FF2B5EF4-FFF2-40B4-BE49-F238E27FC236}">
                  <a16:creationId xmlns:a16="http://schemas.microsoft.com/office/drawing/2014/main" id="{E06A31F5-7ED7-4F25-B69F-FCB16342E229}"/>
                </a:ext>
              </a:extLst>
            </p:cNvPr>
            <p:cNvSpPr/>
            <p:nvPr/>
          </p:nvSpPr>
          <p:spPr bwMode="auto">
            <a:xfrm>
              <a:off x="7086107" y="4318859"/>
              <a:ext cx="57155" cy="55047"/>
            </a:xfrm>
            <a:custGeom>
              <a:avLst/>
              <a:gdLst>
                <a:gd name="T0" fmla="*/ 47297 w 29"/>
                <a:gd name="T1" fmla="*/ 41981 h 27"/>
                <a:gd name="T2" fmla="*/ 33502 w 29"/>
                <a:gd name="T3" fmla="*/ 49977 h 27"/>
                <a:gd name="T4" fmla="*/ 9853 w 29"/>
                <a:gd name="T5" fmla="*/ 43980 h 27"/>
                <a:gd name="T6" fmla="*/ 5912 w 29"/>
                <a:gd name="T7" fmla="*/ 35983 h 27"/>
                <a:gd name="T8" fmla="*/ 11824 w 29"/>
                <a:gd name="T9" fmla="*/ 11994 h 27"/>
                <a:gd name="T10" fmla="*/ 25619 w 29"/>
                <a:gd name="T11" fmla="*/ 3998 h 27"/>
                <a:gd name="T12" fmla="*/ 49267 w 29"/>
                <a:gd name="T13" fmla="*/ 9995 h 27"/>
                <a:gd name="T14" fmla="*/ 53209 w 29"/>
                <a:gd name="T15" fmla="*/ 17992 h 27"/>
                <a:gd name="T16" fmla="*/ 47297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2" y="27"/>
                    <a:pt x="7" y="26"/>
                    <a:pt x="5" y="22"/>
                  </a:cubicBezTo>
                  <a:cubicBezTo>
                    <a:pt x="3" y="18"/>
                    <a:pt x="3" y="18"/>
                    <a:pt x="3" y="18"/>
                  </a:cubicBezTo>
                  <a:cubicBezTo>
                    <a:pt x="0" y="14"/>
                    <a:pt x="2" y="9"/>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6" name="Freeform 680">
              <a:extLst>
                <a:ext uri="{FF2B5EF4-FFF2-40B4-BE49-F238E27FC236}">
                  <a16:creationId xmlns:a16="http://schemas.microsoft.com/office/drawing/2014/main" id="{AC369C0B-A4DA-4D68-8D3E-32CD7AF22EFD}"/>
                </a:ext>
              </a:extLst>
            </p:cNvPr>
            <p:cNvSpPr/>
            <p:nvPr/>
          </p:nvSpPr>
          <p:spPr bwMode="auto">
            <a:xfrm>
              <a:off x="7035302" y="4348500"/>
              <a:ext cx="57155" cy="52930"/>
            </a:xfrm>
            <a:custGeom>
              <a:avLst/>
              <a:gdLst>
                <a:gd name="T0" fmla="*/ 46945 w 28"/>
                <a:gd name="T1" fmla="*/ 41981 h 27"/>
                <a:gd name="T2" fmla="*/ 32657 w 28"/>
                <a:gd name="T3" fmla="*/ 49977 h 27"/>
                <a:gd name="T4" fmla="*/ 8164 w 28"/>
                <a:gd name="T5" fmla="*/ 43980 h 27"/>
                <a:gd name="T6" fmla="*/ 4082 w 28"/>
                <a:gd name="T7" fmla="*/ 35983 h 27"/>
                <a:gd name="T8" fmla="*/ 10205 w 28"/>
                <a:gd name="T9" fmla="*/ 11994 h 27"/>
                <a:gd name="T10" fmla="*/ 24493 w 28"/>
                <a:gd name="T11" fmla="*/ 3998 h 27"/>
                <a:gd name="T12" fmla="*/ 48986 w 28"/>
                <a:gd name="T13" fmla="*/ 9995 h 27"/>
                <a:gd name="T14" fmla="*/ 53068 w 28"/>
                <a:gd name="T15" fmla="*/ 17992 h 27"/>
                <a:gd name="T16" fmla="*/ 46945 w 28"/>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7">
                  <a:moveTo>
                    <a:pt x="23" y="21"/>
                  </a:moveTo>
                  <a:cubicBezTo>
                    <a:pt x="16" y="25"/>
                    <a:pt x="16" y="25"/>
                    <a:pt x="16" y="25"/>
                  </a:cubicBezTo>
                  <a:cubicBezTo>
                    <a:pt x="12" y="27"/>
                    <a:pt x="7" y="26"/>
                    <a:pt x="4" y="22"/>
                  </a:cubicBezTo>
                  <a:cubicBezTo>
                    <a:pt x="2" y="18"/>
                    <a:pt x="2" y="18"/>
                    <a:pt x="2" y="18"/>
                  </a:cubicBezTo>
                  <a:cubicBezTo>
                    <a:pt x="0" y="14"/>
                    <a:pt x="1" y="8"/>
                    <a:pt x="5" y="6"/>
                  </a:cubicBezTo>
                  <a:cubicBezTo>
                    <a:pt x="12" y="2"/>
                    <a:pt x="12" y="2"/>
                    <a:pt x="12" y="2"/>
                  </a:cubicBezTo>
                  <a:cubicBezTo>
                    <a:pt x="16" y="0"/>
                    <a:pt x="21" y="1"/>
                    <a:pt x="24" y="5"/>
                  </a:cubicBezTo>
                  <a:cubicBezTo>
                    <a:pt x="26" y="9"/>
                    <a:pt x="26" y="9"/>
                    <a:pt x="26" y="9"/>
                  </a:cubicBezTo>
                  <a:cubicBezTo>
                    <a:pt x="28" y="13"/>
                    <a:pt x="27" y="18"/>
                    <a:pt x="23"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7" name="Freeform 681">
              <a:extLst>
                <a:ext uri="{FF2B5EF4-FFF2-40B4-BE49-F238E27FC236}">
                  <a16:creationId xmlns:a16="http://schemas.microsoft.com/office/drawing/2014/main" id="{56819DE7-1458-4049-AB5F-0227977F4B8B}"/>
                </a:ext>
              </a:extLst>
            </p:cNvPr>
            <p:cNvSpPr/>
            <p:nvPr/>
          </p:nvSpPr>
          <p:spPr bwMode="auto">
            <a:xfrm>
              <a:off x="7136912" y="4289218"/>
              <a:ext cx="59272" cy="55047"/>
            </a:xfrm>
            <a:custGeom>
              <a:avLst/>
              <a:gdLst>
                <a:gd name="T0" fmla="*/ 46585 w 29"/>
                <a:gd name="T1" fmla="*/ 41672 h 28"/>
                <a:gd name="T2" fmla="*/ 32407 w 29"/>
                <a:gd name="T3" fmla="*/ 49610 h 28"/>
                <a:gd name="T4" fmla="*/ 10127 w 29"/>
                <a:gd name="T5" fmla="*/ 43657 h 28"/>
                <a:gd name="T6" fmla="*/ 4051 w 29"/>
                <a:gd name="T7" fmla="*/ 35719 h 28"/>
                <a:gd name="T8" fmla="*/ 10127 w 29"/>
                <a:gd name="T9" fmla="*/ 11906 h 28"/>
                <a:gd name="T10" fmla="*/ 24305 w 29"/>
                <a:gd name="T11" fmla="*/ 3969 h 28"/>
                <a:gd name="T12" fmla="*/ 48610 w 29"/>
                <a:gd name="T13" fmla="*/ 11906 h 28"/>
                <a:gd name="T14" fmla="*/ 52661 w 29"/>
                <a:gd name="T15" fmla="*/ 19844 h 28"/>
                <a:gd name="T16" fmla="*/ 46585 w 29"/>
                <a:gd name="T17" fmla="*/ 4167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1"/>
                  </a:moveTo>
                  <a:cubicBezTo>
                    <a:pt x="16" y="25"/>
                    <a:pt x="16" y="25"/>
                    <a:pt x="16" y="25"/>
                  </a:cubicBezTo>
                  <a:cubicBezTo>
                    <a:pt x="12" y="28"/>
                    <a:pt x="7" y="26"/>
                    <a:pt x="5" y="22"/>
                  </a:cubicBezTo>
                  <a:cubicBezTo>
                    <a:pt x="2" y="18"/>
                    <a:pt x="2" y="18"/>
                    <a:pt x="2" y="18"/>
                  </a:cubicBezTo>
                  <a:cubicBezTo>
                    <a:pt x="0" y="14"/>
                    <a:pt x="1" y="9"/>
                    <a:pt x="5" y="6"/>
                  </a:cubicBezTo>
                  <a:cubicBezTo>
                    <a:pt x="12" y="2"/>
                    <a:pt x="12" y="2"/>
                    <a:pt x="12" y="2"/>
                  </a:cubicBezTo>
                  <a:cubicBezTo>
                    <a:pt x="17" y="0"/>
                    <a:pt x="22" y="2"/>
                    <a:pt x="24" y="6"/>
                  </a:cubicBezTo>
                  <a:cubicBezTo>
                    <a:pt x="26" y="10"/>
                    <a:pt x="26" y="10"/>
                    <a:pt x="26" y="10"/>
                  </a:cubicBezTo>
                  <a:cubicBezTo>
                    <a:pt x="29" y="14"/>
                    <a:pt x="27" y="19"/>
                    <a:pt x="23"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8" name="Freeform 682">
              <a:extLst>
                <a:ext uri="{FF2B5EF4-FFF2-40B4-BE49-F238E27FC236}">
                  <a16:creationId xmlns:a16="http://schemas.microsoft.com/office/drawing/2014/main" id="{26D7FB72-AA5C-4694-8B73-826987310116}"/>
                </a:ext>
              </a:extLst>
            </p:cNvPr>
            <p:cNvSpPr/>
            <p:nvPr/>
          </p:nvSpPr>
          <p:spPr bwMode="auto">
            <a:xfrm>
              <a:off x="7111510" y="4363320"/>
              <a:ext cx="59272" cy="55047"/>
            </a:xfrm>
            <a:custGeom>
              <a:avLst/>
              <a:gdLst>
                <a:gd name="T0" fmla="*/ 48610 w 29"/>
                <a:gd name="T1" fmla="*/ 41981 h 27"/>
                <a:gd name="T2" fmla="*/ 34432 w 29"/>
                <a:gd name="T3" fmla="*/ 49977 h 27"/>
                <a:gd name="T4" fmla="*/ 10127 w 29"/>
                <a:gd name="T5" fmla="*/ 43980 h 27"/>
                <a:gd name="T6" fmla="*/ 6076 w 29"/>
                <a:gd name="T7" fmla="*/ 35983 h 27"/>
                <a:gd name="T8" fmla="*/ 12152 w 29"/>
                <a:gd name="T9" fmla="*/ 11994 h 27"/>
                <a:gd name="T10" fmla="*/ 26330 w 29"/>
                <a:gd name="T11" fmla="*/ 3998 h 27"/>
                <a:gd name="T12" fmla="*/ 50635 w 29"/>
                <a:gd name="T13" fmla="*/ 9995 h 27"/>
                <a:gd name="T14" fmla="*/ 54686 w 29"/>
                <a:gd name="T15" fmla="*/ 17992 h 27"/>
                <a:gd name="T16" fmla="*/ 48610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4" y="21"/>
                  </a:moveTo>
                  <a:cubicBezTo>
                    <a:pt x="17" y="25"/>
                    <a:pt x="17" y="25"/>
                    <a:pt x="17" y="25"/>
                  </a:cubicBezTo>
                  <a:cubicBezTo>
                    <a:pt x="13" y="27"/>
                    <a:pt x="7" y="26"/>
                    <a:pt x="5" y="22"/>
                  </a:cubicBezTo>
                  <a:cubicBezTo>
                    <a:pt x="3" y="18"/>
                    <a:pt x="3" y="18"/>
                    <a:pt x="3" y="18"/>
                  </a:cubicBezTo>
                  <a:cubicBezTo>
                    <a:pt x="0" y="14"/>
                    <a:pt x="2" y="8"/>
                    <a:pt x="6" y="6"/>
                  </a:cubicBezTo>
                  <a:cubicBezTo>
                    <a:pt x="13" y="2"/>
                    <a:pt x="13" y="2"/>
                    <a:pt x="13" y="2"/>
                  </a:cubicBezTo>
                  <a:cubicBezTo>
                    <a:pt x="17" y="0"/>
                    <a:pt x="22" y="1"/>
                    <a:pt x="25" y="5"/>
                  </a:cubicBezTo>
                  <a:cubicBezTo>
                    <a:pt x="27" y="9"/>
                    <a:pt x="27" y="9"/>
                    <a:pt x="27" y="9"/>
                  </a:cubicBezTo>
                  <a:cubicBezTo>
                    <a:pt x="29" y="13"/>
                    <a:pt x="28" y="19"/>
                    <a:pt x="24"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19" name="Freeform 683">
              <a:extLst>
                <a:ext uri="{FF2B5EF4-FFF2-40B4-BE49-F238E27FC236}">
                  <a16:creationId xmlns:a16="http://schemas.microsoft.com/office/drawing/2014/main" id="{79616743-7965-4168-B06F-8B239FED852F}"/>
                </a:ext>
              </a:extLst>
            </p:cNvPr>
            <p:cNvSpPr/>
            <p:nvPr/>
          </p:nvSpPr>
          <p:spPr bwMode="auto">
            <a:xfrm>
              <a:off x="7062821" y="4392961"/>
              <a:ext cx="57156" cy="55047"/>
            </a:xfrm>
            <a:custGeom>
              <a:avLst/>
              <a:gdLst>
                <a:gd name="T0" fmla="*/ 45326 w 29"/>
                <a:gd name="T1" fmla="*/ 43657 h 28"/>
                <a:gd name="T2" fmla="*/ 31531 w 29"/>
                <a:gd name="T3" fmla="*/ 51594 h 28"/>
                <a:gd name="T4" fmla="*/ 7883 w 29"/>
                <a:gd name="T5" fmla="*/ 43657 h 28"/>
                <a:gd name="T6" fmla="*/ 3941 w 29"/>
                <a:gd name="T7" fmla="*/ 37703 h 28"/>
                <a:gd name="T8" fmla="*/ 9853 w 29"/>
                <a:gd name="T9" fmla="*/ 13891 h 28"/>
                <a:gd name="T10" fmla="*/ 23648 w 29"/>
                <a:gd name="T11" fmla="*/ 5953 h 28"/>
                <a:gd name="T12" fmla="*/ 47297 w 29"/>
                <a:gd name="T13" fmla="*/ 11906 h 28"/>
                <a:gd name="T14" fmla="*/ 51238 w 29"/>
                <a:gd name="T15" fmla="*/ 19844 h 28"/>
                <a:gd name="T16" fmla="*/ 45326 w 29"/>
                <a:gd name="T17" fmla="*/ 4365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8">
                  <a:moveTo>
                    <a:pt x="23" y="22"/>
                  </a:moveTo>
                  <a:cubicBezTo>
                    <a:pt x="16" y="26"/>
                    <a:pt x="16" y="26"/>
                    <a:pt x="16" y="26"/>
                  </a:cubicBezTo>
                  <a:cubicBezTo>
                    <a:pt x="12" y="28"/>
                    <a:pt x="7" y="27"/>
                    <a:pt x="4" y="22"/>
                  </a:cubicBezTo>
                  <a:cubicBezTo>
                    <a:pt x="2" y="19"/>
                    <a:pt x="2" y="19"/>
                    <a:pt x="2" y="19"/>
                  </a:cubicBezTo>
                  <a:cubicBezTo>
                    <a:pt x="0" y="14"/>
                    <a:pt x="1" y="9"/>
                    <a:pt x="5" y="7"/>
                  </a:cubicBezTo>
                  <a:cubicBezTo>
                    <a:pt x="12" y="3"/>
                    <a:pt x="12" y="3"/>
                    <a:pt x="12" y="3"/>
                  </a:cubicBezTo>
                  <a:cubicBezTo>
                    <a:pt x="16" y="0"/>
                    <a:pt x="22" y="2"/>
                    <a:pt x="24" y="6"/>
                  </a:cubicBezTo>
                  <a:cubicBezTo>
                    <a:pt x="26" y="10"/>
                    <a:pt x="26" y="10"/>
                    <a:pt x="26" y="10"/>
                  </a:cubicBezTo>
                  <a:cubicBezTo>
                    <a:pt x="29" y="14"/>
                    <a:pt x="27" y="19"/>
                    <a:pt x="23" y="22"/>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20" name="Freeform 684">
              <a:extLst>
                <a:ext uri="{FF2B5EF4-FFF2-40B4-BE49-F238E27FC236}">
                  <a16:creationId xmlns:a16="http://schemas.microsoft.com/office/drawing/2014/main" id="{76C4B00E-2032-4E5A-837A-55516F0B8F99}"/>
                </a:ext>
              </a:extLst>
            </p:cNvPr>
            <p:cNvSpPr/>
            <p:nvPr/>
          </p:nvSpPr>
          <p:spPr bwMode="auto">
            <a:xfrm>
              <a:off x="7164431" y="4335797"/>
              <a:ext cx="57156" cy="52930"/>
            </a:xfrm>
            <a:custGeom>
              <a:avLst/>
              <a:gdLst>
                <a:gd name="T0" fmla="*/ 45326 w 29"/>
                <a:gd name="T1" fmla="*/ 41981 h 27"/>
                <a:gd name="T2" fmla="*/ 31531 w 29"/>
                <a:gd name="T3" fmla="*/ 49977 h 27"/>
                <a:gd name="T4" fmla="*/ 9853 w 29"/>
                <a:gd name="T5" fmla="*/ 43980 h 27"/>
                <a:gd name="T6" fmla="*/ 3941 w 29"/>
                <a:gd name="T7" fmla="*/ 35983 h 27"/>
                <a:gd name="T8" fmla="*/ 11824 w 29"/>
                <a:gd name="T9" fmla="*/ 11994 h 27"/>
                <a:gd name="T10" fmla="*/ 25619 w 29"/>
                <a:gd name="T11" fmla="*/ 3998 h 27"/>
                <a:gd name="T12" fmla="*/ 47297 w 29"/>
                <a:gd name="T13" fmla="*/ 9995 h 27"/>
                <a:gd name="T14" fmla="*/ 53209 w 29"/>
                <a:gd name="T15" fmla="*/ 17992 h 27"/>
                <a:gd name="T16" fmla="*/ 45326 w 29"/>
                <a:gd name="T17" fmla="*/ 41981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 h="27">
                  <a:moveTo>
                    <a:pt x="23" y="21"/>
                  </a:moveTo>
                  <a:cubicBezTo>
                    <a:pt x="16" y="25"/>
                    <a:pt x="16" y="25"/>
                    <a:pt x="16" y="25"/>
                  </a:cubicBezTo>
                  <a:cubicBezTo>
                    <a:pt x="12" y="27"/>
                    <a:pt x="7" y="26"/>
                    <a:pt x="5" y="22"/>
                  </a:cubicBezTo>
                  <a:cubicBezTo>
                    <a:pt x="2" y="18"/>
                    <a:pt x="2" y="18"/>
                    <a:pt x="2" y="18"/>
                  </a:cubicBezTo>
                  <a:cubicBezTo>
                    <a:pt x="0" y="14"/>
                    <a:pt x="1" y="9"/>
                    <a:pt x="6" y="6"/>
                  </a:cubicBezTo>
                  <a:cubicBezTo>
                    <a:pt x="13" y="2"/>
                    <a:pt x="13" y="2"/>
                    <a:pt x="13" y="2"/>
                  </a:cubicBezTo>
                  <a:cubicBezTo>
                    <a:pt x="17" y="0"/>
                    <a:pt x="22" y="1"/>
                    <a:pt x="24" y="5"/>
                  </a:cubicBezTo>
                  <a:cubicBezTo>
                    <a:pt x="27" y="9"/>
                    <a:pt x="27" y="9"/>
                    <a:pt x="27" y="9"/>
                  </a:cubicBezTo>
                  <a:cubicBezTo>
                    <a:pt x="29" y="13"/>
                    <a:pt x="28" y="19"/>
                    <a:pt x="23" y="21"/>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21" name="Freeform 685">
              <a:extLst>
                <a:ext uri="{FF2B5EF4-FFF2-40B4-BE49-F238E27FC236}">
                  <a16:creationId xmlns:a16="http://schemas.microsoft.com/office/drawing/2014/main" id="{B1C051CE-FF25-44C8-98E7-B0ED6F573354}"/>
                </a:ext>
              </a:extLst>
            </p:cNvPr>
            <p:cNvSpPr/>
            <p:nvPr/>
          </p:nvSpPr>
          <p:spPr bwMode="auto">
            <a:xfrm>
              <a:off x="7162315" y="4219349"/>
              <a:ext cx="48687" cy="52931"/>
            </a:xfrm>
            <a:custGeom>
              <a:avLst/>
              <a:gdLst>
                <a:gd name="T0" fmla="*/ 43307 w 25"/>
                <a:gd name="T1" fmla="*/ 40298 h 26"/>
                <a:gd name="T2" fmla="*/ 27559 w 25"/>
                <a:gd name="T3" fmla="*/ 50373 h 26"/>
                <a:gd name="T4" fmla="*/ 15748 w 25"/>
                <a:gd name="T5" fmla="*/ 46343 h 26"/>
                <a:gd name="T6" fmla="*/ 1968 w 25"/>
                <a:gd name="T7" fmla="*/ 24179 h 26"/>
                <a:gd name="T8" fmla="*/ 5905 w 25"/>
                <a:gd name="T9" fmla="*/ 12090 h 26"/>
                <a:gd name="T10" fmla="*/ 21653 w 25"/>
                <a:gd name="T11" fmla="*/ 2015 h 26"/>
                <a:gd name="T12" fmla="*/ 33464 w 25"/>
                <a:gd name="T13" fmla="*/ 4030 h 26"/>
                <a:gd name="T14" fmla="*/ 47244 w 25"/>
                <a:gd name="T15" fmla="*/ 28209 h 26"/>
                <a:gd name="T16" fmla="*/ 43307 w 25"/>
                <a:gd name="T17" fmla="*/ 40298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6">
                  <a:moveTo>
                    <a:pt x="22" y="20"/>
                  </a:moveTo>
                  <a:cubicBezTo>
                    <a:pt x="14" y="25"/>
                    <a:pt x="14" y="25"/>
                    <a:pt x="14" y="25"/>
                  </a:cubicBezTo>
                  <a:cubicBezTo>
                    <a:pt x="12" y="26"/>
                    <a:pt x="9" y="25"/>
                    <a:pt x="8" y="23"/>
                  </a:cubicBezTo>
                  <a:cubicBezTo>
                    <a:pt x="1" y="12"/>
                    <a:pt x="1" y="12"/>
                    <a:pt x="1" y="12"/>
                  </a:cubicBezTo>
                  <a:cubicBezTo>
                    <a:pt x="0" y="10"/>
                    <a:pt x="1" y="7"/>
                    <a:pt x="3" y="6"/>
                  </a:cubicBezTo>
                  <a:cubicBezTo>
                    <a:pt x="11" y="1"/>
                    <a:pt x="11" y="1"/>
                    <a:pt x="11" y="1"/>
                  </a:cubicBezTo>
                  <a:cubicBezTo>
                    <a:pt x="13" y="0"/>
                    <a:pt x="16" y="0"/>
                    <a:pt x="17" y="2"/>
                  </a:cubicBezTo>
                  <a:cubicBezTo>
                    <a:pt x="24" y="14"/>
                    <a:pt x="24" y="14"/>
                    <a:pt x="24" y="14"/>
                  </a:cubicBezTo>
                  <a:cubicBezTo>
                    <a:pt x="25" y="16"/>
                    <a:pt x="24" y="19"/>
                    <a:pt x="22" y="20"/>
                  </a:cubicBezTo>
                  <a:close/>
                </a:path>
              </a:pathLst>
            </a:custGeom>
            <a:solidFill>
              <a:srgbClr val="EE2C3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22" name="Freeform 686">
              <a:extLst>
                <a:ext uri="{FF2B5EF4-FFF2-40B4-BE49-F238E27FC236}">
                  <a16:creationId xmlns:a16="http://schemas.microsoft.com/office/drawing/2014/main" id="{19E4BC32-F3A4-4984-8916-850BE19627F9}"/>
                </a:ext>
              </a:extLst>
            </p:cNvPr>
            <p:cNvSpPr/>
            <p:nvPr/>
          </p:nvSpPr>
          <p:spPr bwMode="auto">
            <a:xfrm>
              <a:off x="7213120" y="4308272"/>
              <a:ext cx="48687" cy="52931"/>
            </a:xfrm>
            <a:custGeom>
              <a:avLst/>
              <a:gdLst>
                <a:gd name="T0" fmla="*/ 43307 w 25"/>
                <a:gd name="T1" fmla="*/ 42313 h 26"/>
                <a:gd name="T2" fmla="*/ 27559 w 25"/>
                <a:gd name="T3" fmla="*/ 50373 h 26"/>
                <a:gd name="T4" fmla="*/ 15748 w 25"/>
                <a:gd name="T5" fmla="*/ 46343 h 26"/>
                <a:gd name="T6" fmla="*/ 3937 w 25"/>
                <a:gd name="T7" fmla="*/ 26194 h 26"/>
                <a:gd name="T8" fmla="*/ 5905 w 25"/>
                <a:gd name="T9" fmla="*/ 12090 h 26"/>
                <a:gd name="T10" fmla="*/ 21653 w 25"/>
                <a:gd name="T11" fmla="*/ 4030 h 26"/>
                <a:gd name="T12" fmla="*/ 35433 w 25"/>
                <a:gd name="T13" fmla="*/ 6045 h 26"/>
                <a:gd name="T14" fmla="*/ 47244 w 25"/>
                <a:gd name="T15" fmla="*/ 28209 h 26"/>
                <a:gd name="T16" fmla="*/ 43307 w 25"/>
                <a:gd name="T17" fmla="*/ 42313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6">
                  <a:moveTo>
                    <a:pt x="22" y="21"/>
                  </a:moveTo>
                  <a:cubicBezTo>
                    <a:pt x="14" y="25"/>
                    <a:pt x="14" y="25"/>
                    <a:pt x="14" y="25"/>
                  </a:cubicBezTo>
                  <a:cubicBezTo>
                    <a:pt x="12" y="26"/>
                    <a:pt x="9" y="26"/>
                    <a:pt x="8" y="23"/>
                  </a:cubicBezTo>
                  <a:cubicBezTo>
                    <a:pt x="2" y="13"/>
                    <a:pt x="2" y="13"/>
                    <a:pt x="2" y="13"/>
                  </a:cubicBezTo>
                  <a:cubicBezTo>
                    <a:pt x="0" y="10"/>
                    <a:pt x="1" y="8"/>
                    <a:pt x="3" y="6"/>
                  </a:cubicBezTo>
                  <a:cubicBezTo>
                    <a:pt x="11" y="2"/>
                    <a:pt x="11" y="2"/>
                    <a:pt x="11" y="2"/>
                  </a:cubicBezTo>
                  <a:cubicBezTo>
                    <a:pt x="14" y="0"/>
                    <a:pt x="16" y="1"/>
                    <a:pt x="18" y="3"/>
                  </a:cubicBezTo>
                  <a:cubicBezTo>
                    <a:pt x="24" y="14"/>
                    <a:pt x="24" y="14"/>
                    <a:pt x="24" y="14"/>
                  </a:cubicBezTo>
                  <a:cubicBezTo>
                    <a:pt x="25" y="16"/>
                    <a:pt x="24" y="19"/>
                    <a:pt x="22" y="21"/>
                  </a:cubicBezTo>
                  <a:close/>
                </a:path>
              </a:pathLst>
            </a:custGeom>
            <a:solidFill>
              <a:srgbClr val="F7F8F8"/>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23" name="Freeform 687">
              <a:extLst>
                <a:ext uri="{FF2B5EF4-FFF2-40B4-BE49-F238E27FC236}">
                  <a16:creationId xmlns:a16="http://schemas.microsoft.com/office/drawing/2014/main" id="{1697E5A5-D930-40A6-A795-F7417CD50577}"/>
                </a:ext>
              </a:extLst>
            </p:cNvPr>
            <p:cNvSpPr/>
            <p:nvPr/>
          </p:nvSpPr>
          <p:spPr bwMode="auto">
            <a:xfrm>
              <a:off x="7187717" y="4265928"/>
              <a:ext cx="48687" cy="48696"/>
            </a:xfrm>
            <a:custGeom>
              <a:avLst/>
              <a:gdLst>
                <a:gd name="T0" fmla="*/ 41338 w 25"/>
                <a:gd name="T1" fmla="*/ 39370 h 25"/>
                <a:gd name="T2" fmla="*/ 29527 w 25"/>
                <a:gd name="T3" fmla="*/ 47244 h 25"/>
                <a:gd name="T4" fmla="*/ 13779 w 25"/>
                <a:gd name="T5" fmla="*/ 43307 h 25"/>
                <a:gd name="T6" fmla="*/ 3937 w 25"/>
                <a:gd name="T7" fmla="*/ 25591 h 25"/>
                <a:gd name="T8" fmla="*/ 7874 w 25"/>
                <a:gd name="T9" fmla="*/ 9843 h 25"/>
                <a:gd name="T10" fmla="*/ 19685 w 25"/>
                <a:gd name="T11" fmla="*/ 1969 h 25"/>
                <a:gd name="T12" fmla="*/ 35433 w 25"/>
                <a:gd name="T13" fmla="*/ 5906 h 25"/>
                <a:gd name="T14" fmla="*/ 45275 w 25"/>
                <a:gd name="T15" fmla="*/ 25591 h 25"/>
                <a:gd name="T16" fmla="*/ 41338 w 25"/>
                <a:gd name="T17" fmla="*/ 3937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 h="25">
                  <a:moveTo>
                    <a:pt x="21" y="20"/>
                  </a:moveTo>
                  <a:cubicBezTo>
                    <a:pt x="15" y="24"/>
                    <a:pt x="15" y="24"/>
                    <a:pt x="15" y="24"/>
                  </a:cubicBezTo>
                  <a:cubicBezTo>
                    <a:pt x="12" y="25"/>
                    <a:pt x="9" y="24"/>
                    <a:pt x="7" y="22"/>
                  </a:cubicBezTo>
                  <a:cubicBezTo>
                    <a:pt x="2" y="13"/>
                    <a:pt x="2" y="13"/>
                    <a:pt x="2" y="13"/>
                  </a:cubicBezTo>
                  <a:cubicBezTo>
                    <a:pt x="0" y="10"/>
                    <a:pt x="1" y="7"/>
                    <a:pt x="4" y="5"/>
                  </a:cubicBezTo>
                  <a:cubicBezTo>
                    <a:pt x="10" y="1"/>
                    <a:pt x="10" y="1"/>
                    <a:pt x="10" y="1"/>
                  </a:cubicBezTo>
                  <a:cubicBezTo>
                    <a:pt x="13" y="0"/>
                    <a:pt x="16" y="1"/>
                    <a:pt x="18" y="3"/>
                  </a:cubicBezTo>
                  <a:cubicBezTo>
                    <a:pt x="23" y="13"/>
                    <a:pt x="23" y="13"/>
                    <a:pt x="23" y="13"/>
                  </a:cubicBezTo>
                  <a:cubicBezTo>
                    <a:pt x="25" y="15"/>
                    <a:pt x="24" y="19"/>
                    <a:pt x="21" y="20"/>
                  </a:cubicBezTo>
                  <a:close/>
                </a:path>
              </a:pathLst>
            </a:custGeom>
            <a:solidFill>
              <a:srgbClr val="E2E2E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24" name="Freeform 688">
              <a:extLst>
                <a:ext uri="{FF2B5EF4-FFF2-40B4-BE49-F238E27FC236}">
                  <a16:creationId xmlns:a16="http://schemas.microsoft.com/office/drawing/2014/main" id="{7FA35031-EAA1-4633-B15C-A7EBB21410F5}"/>
                </a:ext>
              </a:extLst>
            </p:cNvPr>
            <p:cNvSpPr/>
            <p:nvPr/>
          </p:nvSpPr>
          <p:spPr bwMode="auto">
            <a:xfrm>
              <a:off x="6959095" y="4164302"/>
              <a:ext cx="215921" cy="127033"/>
            </a:xfrm>
            <a:custGeom>
              <a:avLst/>
              <a:gdLst>
                <a:gd name="T0" fmla="*/ 215900 w 136"/>
                <a:gd name="T1" fmla="*/ 6350 h 81"/>
                <a:gd name="T2" fmla="*/ 1588 w 136"/>
                <a:gd name="T3" fmla="*/ 128588 h 81"/>
                <a:gd name="T4" fmla="*/ 0 w 136"/>
                <a:gd name="T5" fmla="*/ 123825 h 81"/>
                <a:gd name="T6" fmla="*/ 214313 w 136"/>
                <a:gd name="T7" fmla="*/ 0 h 81"/>
                <a:gd name="T8" fmla="*/ 215900 w 136"/>
                <a:gd name="T9" fmla="*/ 635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6" h="81">
                  <a:moveTo>
                    <a:pt x="136" y="4"/>
                  </a:moveTo>
                  <a:lnTo>
                    <a:pt x="1" y="81"/>
                  </a:lnTo>
                  <a:lnTo>
                    <a:pt x="0" y="78"/>
                  </a:lnTo>
                  <a:lnTo>
                    <a:pt x="135" y="0"/>
                  </a:lnTo>
                  <a:lnTo>
                    <a:pt x="136" y="4"/>
                  </a:lnTo>
                  <a:close/>
                </a:path>
              </a:pathLst>
            </a:custGeom>
            <a:solidFill>
              <a:srgbClr val="333C4F"/>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325" name="Freeform 689">
              <a:extLst>
                <a:ext uri="{FF2B5EF4-FFF2-40B4-BE49-F238E27FC236}">
                  <a16:creationId xmlns:a16="http://schemas.microsoft.com/office/drawing/2014/main" id="{7FA41BBC-B839-4AC2-A2B5-DBC33D411F8A}"/>
                </a:ext>
              </a:extLst>
            </p:cNvPr>
            <p:cNvSpPr/>
            <p:nvPr/>
          </p:nvSpPr>
          <p:spPr bwMode="auto">
            <a:xfrm>
              <a:off x="9319405" y="4790996"/>
              <a:ext cx="57156" cy="124916"/>
            </a:xfrm>
            <a:custGeom>
              <a:avLst/>
              <a:gdLst>
                <a:gd name="T0" fmla="*/ 45640 w 28"/>
                <a:gd name="T1" fmla="*/ 73655 h 63"/>
                <a:gd name="T2" fmla="*/ 55562 w 28"/>
                <a:gd name="T3" fmla="*/ 21898 h 63"/>
                <a:gd name="T4" fmla="*/ 17859 w 28"/>
                <a:gd name="T5" fmla="*/ 27870 h 63"/>
                <a:gd name="T6" fmla="*/ 3969 w 28"/>
                <a:gd name="T7" fmla="*/ 107497 h 63"/>
                <a:gd name="T8" fmla="*/ 45640 w 28"/>
                <a:gd name="T9" fmla="*/ 73655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a:moveTo>
                    <a:pt x="23" y="37"/>
                  </a:moveTo>
                  <a:cubicBezTo>
                    <a:pt x="28" y="11"/>
                    <a:pt x="28" y="11"/>
                    <a:pt x="28" y="11"/>
                  </a:cubicBezTo>
                  <a:cubicBezTo>
                    <a:pt x="28" y="11"/>
                    <a:pt x="21" y="0"/>
                    <a:pt x="9" y="14"/>
                  </a:cubicBezTo>
                  <a:cubicBezTo>
                    <a:pt x="9" y="14"/>
                    <a:pt x="0" y="46"/>
                    <a:pt x="2" y="54"/>
                  </a:cubicBezTo>
                  <a:cubicBezTo>
                    <a:pt x="4" y="63"/>
                    <a:pt x="23" y="37"/>
                    <a:pt x="23" y="37"/>
                  </a:cubicBezTo>
                  <a:close/>
                </a:path>
              </a:pathLst>
            </a:custGeom>
            <a:solidFill>
              <a:srgbClr val="FED4A7"/>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326" name="Freeform 690">
              <a:extLst>
                <a:ext uri="{FF2B5EF4-FFF2-40B4-BE49-F238E27FC236}">
                  <a16:creationId xmlns:a16="http://schemas.microsoft.com/office/drawing/2014/main" id="{D324B39A-82ED-42EE-A3BD-5C644F614168}"/>
                </a:ext>
              </a:extLst>
            </p:cNvPr>
            <p:cNvSpPr>
              <a:spLocks noChangeArrowheads="1"/>
            </p:cNvSpPr>
            <p:nvPr/>
          </p:nvSpPr>
          <p:spPr bwMode="auto">
            <a:xfrm>
              <a:off x="7649195" y="4530580"/>
              <a:ext cx="565204" cy="630928"/>
            </a:xfrm>
            <a:custGeom>
              <a:avLst/>
              <a:gdLst>
                <a:gd name="T0" fmla="*/ 278 w 356"/>
                <a:gd name="T1" fmla="*/ 16 h 397"/>
                <a:gd name="T2" fmla="*/ 251 w 356"/>
                <a:gd name="T3" fmla="*/ 7 h 397"/>
                <a:gd name="T4" fmla="*/ 228 w 356"/>
                <a:gd name="T5" fmla="*/ 23 h 397"/>
                <a:gd name="T6" fmla="*/ 201 w 356"/>
                <a:gd name="T7" fmla="*/ 15 h 397"/>
                <a:gd name="T8" fmla="*/ 178 w 356"/>
                <a:gd name="T9" fmla="*/ 31 h 397"/>
                <a:gd name="T10" fmla="*/ 150 w 356"/>
                <a:gd name="T11" fmla="*/ 23 h 397"/>
                <a:gd name="T12" fmla="*/ 128 w 356"/>
                <a:gd name="T13" fmla="*/ 39 h 397"/>
                <a:gd name="T14" fmla="*/ 100 w 356"/>
                <a:gd name="T15" fmla="*/ 31 h 397"/>
                <a:gd name="T16" fmla="*/ 78 w 356"/>
                <a:gd name="T17" fmla="*/ 47 h 397"/>
                <a:gd name="T18" fmla="*/ 50 w 356"/>
                <a:gd name="T19" fmla="*/ 39 h 397"/>
                <a:gd name="T20" fmla="*/ 27 w 356"/>
                <a:gd name="T21" fmla="*/ 55 h 397"/>
                <a:gd name="T22" fmla="*/ 0 w 356"/>
                <a:gd name="T23" fmla="*/ 46 h 397"/>
                <a:gd name="T24" fmla="*/ 2 w 356"/>
                <a:gd name="T25" fmla="*/ 59 h 397"/>
                <a:gd name="T26" fmla="*/ 24 w 356"/>
                <a:gd name="T27" fmla="*/ 197 h 397"/>
                <a:gd name="T28" fmla="*/ 55 w 356"/>
                <a:gd name="T29" fmla="*/ 397 h 397"/>
                <a:gd name="T30" fmla="*/ 356 w 356"/>
                <a:gd name="T31" fmla="*/ 351 h 397"/>
                <a:gd name="T32" fmla="*/ 325 w 356"/>
                <a:gd name="T33" fmla="*/ 150 h 397"/>
                <a:gd name="T34" fmla="*/ 303 w 356"/>
                <a:gd name="T35" fmla="*/ 12 h 397"/>
                <a:gd name="T36" fmla="*/ 301 w 356"/>
                <a:gd name="T37" fmla="*/ 0 h 397"/>
                <a:gd name="T38" fmla="*/ 278 w 356"/>
                <a:gd name="T39" fmla="*/ 16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6" h="397">
                  <a:moveTo>
                    <a:pt x="278" y="16"/>
                  </a:moveTo>
                  <a:lnTo>
                    <a:pt x="251" y="7"/>
                  </a:lnTo>
                  <a:lnTo>
                    <a:pt x="228" y="23"/>
                  </a:lnTo>
                  <a:lnTo>
                    <a:pt x="201" y="15"/>
                  </a:lnTo>
                  <a:lnTo>
                    <a:pt x="178" y="31"/>
                  </a:lnTo>
                  <a:lnTo>
                    <a:pt x="150" y="23"/>
                  </a:lnTo>
                  <a:lnTo>
                    <a:pt x="128" y="39"/>
                  </a:lnTo>
                  <a:lnTo>
                    <a:pt x="100" y="31"/>
                  </a:lnTo>
                  <a:lnTo>
                    <a:pt x="78" y="47"/>
                  </a:lnTo>
                  <a:lnTo>
                    <a:pt x="50" y="39"/>
                  </a:lnTo>
                  <a:lnTo>
                    <a:pt x="27" y="55"/>
                  </a:lnTo>
                  <a:lnTo>
                    <a:pt x="0" y="46"/>
                  </a:lnTo>
                  <a:lnTo>
                    <a:pt x="2" y="59"/>
                  </a:lnTo>
                  <a:lnTo>
                    <a:pt x="24" y="197"/>
                  </a:lnTo>
                  <a:lnTo>
                    <a:pt x="55" y="397"/>
                  </a:lnTo>
                  <a:lnTo>
                    <a:pt x="356" y="351"/>
                  </a:lnTo>
                  <a:lnTo>
                    <a:pt x="325" y="150"/>
                  </a:lnTo>
                  <a:lnTo>
                    <a:pt x="303" y="12"/>
                  </a:lnTo>
                  <a:lnTo>
                    <a:pt x="301" y="0"/>
                  </a:lnTo>
                  <a:lnTo>
                    <a:pt x="278" y="16"/>
                  </a:lnTo>
                  <a:close/>
                </a:path>
              </a:pathLst>
            </a:custGeom>
            <a:solidFill>
              <a:srgbClr val="F3F3F3"/>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327" name="Freeform 691">
              <a:extLst>
                <a:ext uri="{FF2B5EF4-FFF2-40B4-BE49-F238E27FC236}">
                  <a16:creationId xmlns:a16="http://schemas.microsoft.com/office/drawing/2014/main" id="{BAE237D3-128D-4F17-BAC5-B1ED6E311782}"/>
                </a:ext>
              </a:extLst>
            </p:cNvPr>
            <p:cNvSpPr/>
            <p:nvPr/>
          </p:nvSpPr>
          <p:spPr bwMode="auto">
            <a:xfrm>
              <a:off x="7689415" y="4589862"/>
              <a:ext cx="423374" cy="116446"/>
            </a:xfrm>
            <a:custGeom>
              <a:avLst/>
              <a:gdLst>
                <a:gd name="T0" fmla="*/ 417892 w 213"/>
                <a:gd name="T1" fmla="*/ 53760 h 59"/>
                <a:gd name="T2" fmla="*/ 13930 w 213"/>
                <a:gd name="T3" fmla="*/ 115484 h 59"/>
                <a:gd name="T4" fmla="*/ 7960 w 213"/>
                <a:gd name="T5" fmla="*/ 111502 h 59"/>
                <a:gd name="T6" fmla="*/ 0 w 213"/>
                <a:gd name="T7" fmla="*/ 71680 h 59"/>
                <a:gd name="T8" fmla="*/ 5970 w 213"/>
                <a:gd name="T9" fmla="*/ 63715 h 59"/>
                <a:gd name="T10" fmla="*/ 409932 w 213"/>
                <a:gd name="T11" fmla="*/ 0 h 59"/>
                <a:gd name="T12" fmla="*/ 417892 w 213"/>
                <a:gd name="T13" fmla="*/ 5973 h 59"/>
                <a:gd name="T14" fmla="*/ 423862 w 213"/>
                <a:gd name="T15" fmla="*/ 45795 h 59"/>
                <a:gd name="T16" fmla="*/ 417892 w 213"/>
                <a:gd name="T17" fmla="*/ 53760 h 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 h="59">
                  <a:moveTo>
                    <a:pt x="210" y="27"/>
                  </a:moveTo>
                  <a:cubicBezTo>
                    <a:pt x="7" y="58"/>
                    <a:pt x="7" y="58"/>
                    <a:pt x="7" y="58"/>
                  </a:cubicBezTo>
                  <a:cubicBezTo>
                    <a:pt x="6" y="59"/>
                    <a:pt x="4" y="57"/>
                    <a:pt x="4" y="56"/>
                  </a:cubicBezTo>
                  <a:cubicBezTo>
                    <a:pt x="0" y="36"/>
                    <a:pt x="0" y="36"/>
                    <a:pt x="0" y="36"/>
                  </a:cubicBezTo>
                  <a:cubicBezTo>
                    <a:pt x="0" y="34"/>
                    <a:pt x="1" y="32"/>
                    <a:pt x="3" y="32"/>
                  </a:cubicBezTo>
                  <a:cubicBezTo>
                    <a:pt x="206" y="0"/>
                    <a:pt x="206" y="0"/>
                    <a:pt x="206" y="0"/>
                  </a:cubicBezTo>
                  <a:cubicBezTo>
                    <a:pt x="208" y="0"/>
                    <a:pt x="209" y="1"/>
                    <a:pt x="210" y="3"/>
                  </a:cubicBezTo>
                  <a:cubicBezTo>
                    <a:pt x="213" y="23"/>
                    <a:pt x="213" y="23"/>
                    <a:pt x="213" y="23"/>
                  </a:cubicBezTo>
                  <a:cubicBezTo>
                    <a:pt x="213" y="25"/>
                    <a:pt x="212" y="27"/>
                    <a:pt x="210" y="27"/>
                  </a:cubicBezTo>
                  <a:close/>
                </a:path>
              </a:pathLst>
            </a:custGeom>
            <a:solidFill>
              <a:srgbClr val="EE2C3F"/>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328" name="Freeform 692">
              <a:extLst>
                <a:ext uri="{FF2B5EF4-FFF2-40B4-BE49-F238E27FC236}">
                  <a16:creationId xmlns:a16="http://schemas.microsoft.com/office/drawing/2014/main" id="{A441F6DB-F81B-4E18-A898-4C9CC06DD7AD}"/>
                </a:ext>
              </a:extLst>
            </p:cNvPr>
            <p:cNvSpPr>
              <a:spLocks/>
            </p:cNvSpPr>
            <p:nvPr/>
          </p:nvSpPr>
          <p:spPr bwMode="auto">
            <a:xfrm>
              <a:off x="7700000" y="4710542"/>
              <a:ext cx="146063" cy="167260"/>
            </a:xfrm>
            <a:custGeom>
              <a:avLst/>
              <a:gdLst>
                <a:gd name="T0" fmla="*/ 2147483646 w 72"/>
                <a:gd name="T1" fmla="*/ 2147483646 h 84"/>
                <a:gd name="T2" fmla="*/ 2147483646 w 72"/>
                <a:gd name="T3" fmla="*/ 2147483646 h 84"/>
                <a:gd name="T4" fmla="*/ 2147483646 w 72"/>
                <a:gd name="T5" fmla="*/ 2147483646 h 84"/>
                <a:gd name="T6" fmla="*/ 0 w 72"/>
                <a:gd name="T7" fmla="*/ 2147483646 h 84"/>
                <a:gd name="T8" fmla="*/ 2147483646 w 72"/>
                <a:gd name="T9" fmla="*/ 2147483646 h 84"/>
                <a:gd name="T10" fmla="*/ 2147483646 w 72"/>
                <a:gd name="T11" fmla="*/ 0 h 84"/>
                <a:gd name="T12" fmla="*/ 2147483646 w 72"/>
                <a:gd name="T13" fmla="*/ 2147483646 h 84"/>
                <a:gd name="T14" fmla="*/ 2147483646 w 72"/>
                <a:gd name="T15" fmla="*/ 2147483646 h 84"/>
                <a:gd name="T16" fmla="*/ 2147483646 w 72"/>
                <a:gd name="T17" fmla="*/ 214748364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84">
                  <a:moveTo>
                    <a:pt x="69" y="75"/>
                  </a:moveTo>
                  <a:cubicBezTo>
                    <a:pt x="15" y="83"/>
                    <a:pt x="15" y="83"/>
                    <a:pt x="15" y="83"/>
                  </a:cubicBezTo>
                  <a:cubicBezTo>
                    <a:pt x="13" y="84"/>
                    <a:pt x="11" y="82"/>
                    <a:pt x="11" y="81"/>
                  </a:cubicBezTo>
                  <a:cubicBezTo>
                    <a:pt x="0" y="12"/>
                    <a:pt x="0" y="12"/>
                    <a:pt x="0" y="12"/>
                  </a:cubicBezTo>
                  <a:cubicBezTo>
                    <a:pt x="0" y="11"/>
                    <a:pt x="1" y="9"/>
                    <a:pt x="3" y="9"/>
                  </a:cubicBezTo>
                  <a:cubicBezTo>
                    <a:pt x="58" y="0"/>
                    <a:pt x="58" y="0"/>
                    <a:pt x="58" y="0"/>
                  </a:cubicBezTo>
                  <a:cubicBezTo>
                    <a:pt x="59" y="0"/>
                    <a:pt x="61" y="1"/>
                    <a:pt x="61" y="3"/>
                  </a:cubicBezTo>
                  <a:cubicBezTo>
                    <a:pt x="72" y="71"/>
                    <a:pt x="72" y="71"/>
                    <a:pt x="72" y="71"/>
                  </a:cubicBezTo>
                  <a:cubicBezTo>
                    <a:pt x="72" y="73"/>
                    <a:pt x="71" y="75"/>
                    <a:pt x="69" y="75"/>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29" name="Freeform 693">
              <a:extLst>
                <a:ext uri="{FF2B5EF4-FFF2-40B4-BE49-F238E27FC236}">
                  <a16:creationId xmlns:a16="http://schemas.microsoft.com/office/drawing/2014/main" id="{5D199655-0EB6-44D0-9D75-2E62B1CED006}"/>
                </a:ext>
              </a:extLst>
            </p:cNvPr>
            <p:cNvSpPr>
              <a:spLocks/>
            </p:cNvSpPr>
            <p:nvPr/>
          </p:nvSpPr>
          <p:spPr bwMode="auto">
            <a:xfrm>
              <a:off x="7727519" y="4875684"/>
              <a:ext cx="156648" cy="241362"/>
            </a:xfrm>
            <a:custGeom>
              <a:avLst/>
              <a:gdLst>
                <a:gd name="T0" fmla="*/ 2147483646 w 78"/>
                <a:gd name="T1" fmla="*/ 2147483646 h 122"/>
                <a:gd name="T2" fmla="*/ 2147483646 w 78"/>
                <a:gd name="T3" fmla="*/ 2147483646 h 122"/>
                <a:gd name="T4" fmla="*/ 2147483646 w 78"/>
                <a:gd name="T5" fmla="*/ 2147483646 h 122"/>
                <a:gd name="T6" fmla="*/ 0 w 78"/>
                <a:gd name="T7" fmla="*/ 2147483646 h 122"/>
                <a:gd name="T8" fmla="*/ 2147483646 w 78"/>
                <a:gd name="T9" fmla="*/ 2147483646 h 122"/>
                <a:gd name="T10" fmla="*/ 2147483646 w 78"/>
                <a:gd name="T11" fmla="*/ 0 h 122"/>
                <a:gd name="T12" fmla="*/ 2147483646 w 78"/>
                <a:gd name="T13" fmla="*/ 2147483646 h 122"/>
                <a:gd name="T14" fmla="*/ 2147483646 w 78"/>
                <a:gd name="T15" fmla="*/ 2147483646 h 122"/>
                <a:gd name="T16" fmla="*/ 2147483646 w 78"/>
                <a:gd name="T17" fmla="*/ 2147483646 h 1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 h="122">
                  <a:moveTo>
                    <a:pt x="74" y="114"/>
                  </a:moveTo>
                  <a:cubicBezTo>
                    <a:pt x="21" y="122"/>
                    <a:pt x="21" y="122"/>
                    <a:pt x="21" y="122"/>
                  </a:cubicBezTo>
                  <a:cubicBezTo>
                    <a:pt x="19" y="122"/>
                    <a:pt x="17" y="121"/>
                    <a:pt x="17" y="119"/>
                  </a:cubicBezTo>
                  <a:cubicBezTo>
                    <a:pt x="0" y="13"/>
                    <a:pt x="0" y="13"/>
                    <a:pt x="0" y="13"/>
                  </a:cubicBezTo>
                  <a:cubicBezTo>
                    <a:pt x="0" y="11"/>
                    <a:pt x="1" y="9"/>
                    <a:pt x="3" y="8"/>
                  </a:cubicBezTo>
                  <a:cubicBezTo>
                    <a:pt x="57" y="0"/>
                    <a:pt x="57" y="0"/>
                    <a:pt x="57" y="0"/>
                  </a:cubicBezTo>
                  <a:cubicBezTo>
                    <a:pt x="59" y="0"/>
                    <a:pt x="61" y="1"/>
                    <a:pt x="61" y="3"/>
                  </a:cubicBezTo>
                  <a:cubicBezTo>
                    <a:pt x="78" y="109"/>
                    <a:pt x="78" y="109"/>
                    <a:pt x="78" y="109"/>
                  </a:cubicBezTo>
                  <a:cubicBezTo>
                    <a:pt x="78" y="111"/>
                    <a:pt x="76" y="113"/>
                    <a:pt x="74" y="114"/>
                  </a:cubicBezTo>
                  <a:close/>
                </a:path>
              </a:pathLst>
            </a:custGeom>
            <a:solidFill>
              <a:srgbClr val="D7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30" name="Freeform 694">
              <a:extLst>
                <a:ext uri="{FF2B5EF4-FFF2-40B4-BE49-F238E27FC236}">
                  <a16:creationId xmlns:a16="http://schemas.microsoft.com/office/drawing/2014/main" id="{0443F37C-DA3C-4515-B97D-75F89BF1EE8A}"/>
                </a:ext>
              </a:extLst>
            </p:cNvPr>
            <p:cNvSpPr/>
            <p:nvPr/>
          </p:nvSpPr>
          <p:spPr bwMode="auto">
            <a:xfrm>
              <a:off x="7839713" y="4666081"/>
              <a:ext cx="283661" cy="84688"/>
            </a:xfrm>
            <a:custGeom>
              <a:avLst/>
              <a:gdLst>
                <a:gd name="T0" fmla="*/ 278595 w 142"/>
                <a:gd name="T1" fmla="*/ 43859 h 43"/>
                <a:gd name="T2" fmla="*/ 11940 w 142"/>
                <a:gd name="T3" fmla="*/ 85725 h 43"/>
                <a:gd name="T4" fmla="*/ 5970 w 142"/>
                <a:gd name="T5" fmla="*/ 81738 h 43"/>
                <a:gd name="T6" fmla="*/ 0 w 142"/>
                <a:gd name="T7" fmla="*/ 47847 h 43"/>
                <a:gd name="T8" fmla="*/ 3980 w 142"/>
                <a:gd name="T9" fmla="*/ 41866 h 43"/>
                <a:gd name="T10" fmla="*/ 272625 w 142"/>
                <a:gd name="T11" fmla="*/ 0 h 43"/>
                <a:gd name="T12" fmla="*/ 276605 w 142"/>
                <a:gd name="T13" fmla="*/ 3987 h 43"/>
                <a:gd name="T14" fmla="*/ 282575 w 142"/>
                <a:gd name="T15" fmla="*/ 37878 h 43"/>
                <a:gd name="T16" fmla="*/ 278595 w 142"/>
                <a:gd name="T17" fmla="*/ 43859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2" h="43">
                  <a:moveTo>
                    <a:pt x="140" y="22"/>
                  </a:moveTo>
                  <a:cubicBezTo>
                    <a:pt x="6" y="43"/>
                    <a:pt x="6" y="43"/>
                    <a:pt x="6" y="43"/>
                  </a:cubicBezTo>
                  <a:cubicBezTo>
                    <a:pt x="4" y="43"/>
                    <a:pt x="3" y="42"/>
                    <a:pt x="3" y="41"/>
                  </a:cubicBezTo>
                  <a:cubicBezTo>
                    <a:pt x="0" y="24"/>
                    <a:pt x="0" y="24"/>
                    <a:pt x="0" y="24"/>
                  </a:cubicBezTo>
                  <a:cubicBezTo>
                    <a:pt x="0" y="22"/>
                    <a:pt x="1" y="21"/>
                    <a:pt x="2" y="21"/>
                  </a:cubicBezTo>
                  <a:cubicBezTo>
                    <a:pt x="137" y="0"/>
                    <a:pt x="137" y="0"/>
                    <a:pt x="137" y="0"/>
                  </a:cubicBezTo>
                  <a:cubicBezTo>
                    <a:pt x="138" y="0"/>
                    <a:pt x="139" y="1"/>
                    <a:pt x="139" y="2"/>
                  </a:cubicBezTo>
                  <a:cubicBezTo>
                    <a:pt x="142" y="19"/>
                    <a:pt x="142" y="19"/>
                    <a:pt x="142" y="19"/>
                  </a:cubicBezTo>
                  <a:cubicBezTo>
                    <a:pt x="142" y="20"/>
                    <a:pt x="141" y="21"/>
                    <a:pt x="140" y="22"/>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1" name="Freeform 695">
              <a:extLst>
                <a:ext uri="{FF2B5EF4-FFF2-40B4-BE49-F238E27FC236}">
                  <a16:creationId xmlns:a16="http://schemas.microsoft.com/office/drawing/2014/main" id="{47288616-0691-4F8C-9E60-838169FEFF3E}"/>
                </a:ext>
              </a:extLst>
            </p:cNvPr>
            <p:cNvSpPr/>
            <p:nvPr/>
          </p:nvSpPr>
          <p:spPr bwMode="auto">
            <a:xfrm>
              <a:off x="7848181" y="4721129"/>
              <a:ext cx="281543" cy="69867"/>
            </a:xfrm>
            <a:custGeom>
              <a:avLst/>
              <a:gdLst>
                <a:gd name="T0" fmla="*/ 280987 w 177"/>
                <a:gd name="T1" fmla="*/ 25400 h 44"/>
                <a:gd name="T2" fmla="*/ 4762 w 177"/>
                <a:gd name="T3" fmla="*/ 69850 h 44"/>
                <a:gd name="T4" fmla="*/ 0 w 177"/>
                <a:gd name="T5" fmla="*/ 44450 h 44"/>
                <a:gd name="T6" fmla="*/ 277812 w 177"/>
                <a:gd name="T7" fmla="*/ 0 h 44"/>
                <a:gd name="T8" fmla="*/ 280987 w 177"/>
                <a:gd name="T9" fmla="*/ 25400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7" h="44">
                  <a:moveTo>
                    <a:pt x="177" y="16"/>
                  </a:moveTo>
                  <a:lnTo>
                    <a:pt x="3" y="44"/>
                  </a:lnTo>
                  <a:lnTo>
                    <a:pt x="0" y="28"/>
                  </a:lnTo>
                  <a:lnTo>
                    <a:pt x="175" y="0"/>
                  </a:lnTo>
                  <a:lnTo>
                    <a:pt x="177" y="16"/>
                  </a:ln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2" name="Freeform 696">
              <a:extLst>
                <a:ext uri="{FF2B5EF4-FFF2-40B4-BE49-F238E27FC236}">
                  <a16:creationId xmlns:a16="http://schemas.microsoft.com/office/drawing/2014/main" id="{F3C41171-0346-482D-997C-6C74FF2076BB}"/>
                </a:ext>
              </a:extLst>
            </p:cNvPr>
            <p:cNvSpPr/>
            <p:nvPr/>
          </p:nvSpPr>
          <p:spPr bwMode="auto">
            <a:xfrm>
              <a:off x="7856648" y="4767707"/>
              <a:ext cx="279427" cy="55047"/>
            </a:xfrm>
            <a:custGeom>
              <a:avLst/>
              <a:gdLst>
                <a:gd name="T0" fmla="*/ 277404 w 140"/>
                <a:gd name="T1" fmla="*/ 9995 h 27"/>
                <a:gd name="T2" fmla="*/ 3991 w 140"/>
                <a:gd name="T3" fmla="*/ 53975 h 27"/>
                <a:gd name="T4" fmla="*/ 1996 w 140"/>
                <a:gd name="T5" fmla="*/ 49977 h 27"/>
                <a:gd name="T6" fmla="*/ 0 w 140"/>
                <a:gd name="T7" fmla="*/ 43980 h 27"/>
                <a:gd name="T8" fmla="*/ 1996 w 140"/>
                <a:gd name="T9" fmla="*/ 41981 h 27"/>
                <a:gd name="T10" fmla="*/ 275409 w 140"/>
                <a:gd name="T11" fmla="*/ 0 h 27"/>
                <a:gd name="T12" fmla="*/ 277404 w 140"/>
                <a:gd name="T13" fmla="*/ 1999 h 27"/>
                <a:gd name="T14" fmla="*/ 279400 w 140"/>
                <a:gd name="T15" fmla="*/ 7996 h 27"/>
                <a:gd name="T16" fmla="*/ 277404 w 140"/>
                <a:gd name="T17" fmla="*/ 999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5"/>
                  </a:moveTo>
                  <a:cubicBezTo>
                    <a:pt x="2" y="27"/>
                    <a:pt x="2" y="27"/>
                    <a:pt x="2" y="27"/>
                  </a:cubicBezTo>
                  <a:cubicBezTo>
                    <a:pt x="1" y="27"/>
                    <a:pt x="1" y="26"/>
                    <a:pt x="1" y="25"/>
                  </a:cubicBezTo>
                  <a:cubicBezTo>
                    <a:pt x="0" y="22"/>
                    <a:pt x="0" y="22"/>
                    <a:pt x="0" y="22"/>
                  </a:cubicBezTo>
                  <a:cubicBezTo>
                    <a:pt x="0" y="22"/>
                    <a:pt x="0" y="21"/>
                    <a:pt x="1" y="21"/>
                  </a:cubicBezTo>
                  <a:cubicBezTo>
                    <a:pt x="138" y="0"/>
                    <a:pt x="138" y="0"/>
                    <a:pt x="138" y="0"/>
                  </a:cubicBezTo>
                  <a:cubicBezTo>
                    <a:pt x="138" y="0"/>
                    <a:pt x="139" y="0"/>
                    <a:pt x="139" y="1"/>
                  </a:cubicBezTo>
                  <a:cubicBezTo>
                    <a:pt x="140" y="4"/>
                    <a:pt x="140" y="4"/>
                    <a:pt x="140" y="4"/>
                  </a:cubicBezTo>
                  <a:cubicBezTo>
                    <a:pt x="140" y="4"/>
                    <a:pt x="139" y="5"/>
                    <a:pt x="139" y="5"/>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3" name="Freeform 697">
              <a:extLst>
                <a:ext uri="{FF2B5EF4-FFF2-40B4-BE49-F238E27FC236}">
                  <a16:creationId xmlns:a16="http://schemas.microsoft.com/office/drawing/2014/main" id="{87630424-1AD5-41B1-9797-607E1E330BD5}"/>
                </a:ext>
              </a:extLst>
            </p:cNvPr>
            <p:cNvSpPr/>
            <p:nvPr/>
          </p:nvSpPr>
          <p:spPr bwMode="auto">
            <a:xfrm>
              <a:off x="7860882" y="4788879"/>
              <a:ext cx="277309" cy="55047"/>
            </a:xfrm>
            <a:custGeom>
              <a:avLst/>
              <a:gdLst>
                <a:gd name="T0" fmla="*/ 274238 w 139"/>
                <a:gd name="T1" fmla="*/ 11994 h 27"/>
                <a:gd name="T2" fmla="*/ 3974 w 139"/>
                <a:gd name="T3" fmla="*/ 53975 h 27"/>
                <a:gd name="T4" fmla="*/ 0 w 139"/>
                <a:gd name="T5" fmla="*/ 51976 h 27"/>
                <a:gd name="T6" fmla="*/ 0 w 139"/>
                <a:gd name="T7" fmla="*/ 45979 h 27"/>
                <a:gd name="T8" fmla="*/ 1987 w 139"/>
                <a:gd name="T9" fmla="*/ 41981 h 27"/>
                <a:gd name="T10" fmla="*/ 272251 w 139"/>
                <a:gd name="T11" fmla="*/ 0 h 27"/>
                <a:gd name="T12" fmla="*/ 276225 w 139"/>
                <a:gd name="T13" fmla="*/ 1999 h 27"/>
                <a:gd name="T14" fmla="*/ 276225 w 139"/>
                <a:gd name="T15" fmla="*/ 7996 h 27"/>
                <a:gd name="T16" fmla="*/ 274238 w 139"/>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27">
                  <a:moveTo>
                    <a:pt x="138" y="6"/>
                  </a:moveTo>
                  <a:cubicBezTo>
                    <a:pt x="2" y="27"/>
                    <a:pt x="2" y="27"/>
                    <a:pt x="2" y="27"/>
                  </a:cubicBezTo>
                  <a:cubicBezTo>
                    <a:pt x="1" y="27"/>
                    <a:pt x="0" y="26"/>
                    <a:pt x="0" y="26"/>
                  </a:cubicBezTo>
                  <a:cubicBezTo>
                    <a:pt x="0" y="23"/>
                    <a:pt x="0" y="23"/>
                    <a:pt x="0" y="23"/>
                  </a:cubicBezTo>
                  <a:cubicBezTo>
                    <a:pt x="0" y="22"/>
                    <a:pt x="0" y="21"/>
                    <a:pt x="1" y="21"/>
                  </a:cubicBezTo>
                  <a:cubicBezTo>
                    <a:pt x="137" y="0"/>
                    <a:pt x="137" y="0"/>
                    <a:pt x="137" y="0"/>
                  </a:cubicBezTo>
                  <a:cubicBezTo>
                    <a:pt x="138" y="0"/>
                    <a:pt x="139" y="0"/>
                    <a:pt x="139" y="1"/>
                  </a:cubicBezTo>
                  <a:cubicBezTo>
                    <a:pt x="139" y="4"/>
                    <a:pt x="139" y="4"/>
                    <a:pt x="139" y="4"/>
                  </a:cubicBezTo>
                  <a:cubicBezTo>
                    <a:pt x="139" y="5"/>
                    <a:pt x="139" y="5"/>
                    <a:pt x="138"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4" name="Freeform 698">
              <a:extLst>
                <a:ext uri="{FF2B5EF4-FFF2-40B4-BE49-F238E27FC236}">
                  <a16:creationId xmlns:a16="http://schemas.microsoft.com/office/drawing/2014/main" id="{FA0682BC-42BD-4587-81EA-960CB4CFFE68}"/>
                </a:ext>
              </a:extLst>
            </p:cNvPr>
            <p:cNvSpPr/>
            <p:nvPr/>
          </p:nvSpPr>
          <p:spPr bwMode="auto">
            <a:xfrm>
              <a:off x="7862998" y="4807934"/>
              <a:ext cx="279427" cy="55047"/>
            </a:xfrm>
            <a:custGeom>
              <a:avLst/>
              <a:gdLst>
                <a:gd name="T0" fmla="*/ 277404 w 140"/>
                <a:gd name="T1" fmla="*/ 11994 h 27"/>
                <a:gd name="T2" fmla="*/ 3991 w 140"/>
                <a:gd name="T3" fmla="*/ 53975 h 27"/>
                <a:gd name="T4" fmla="*/ 1996 w 140"/>
                <a:gd name="T5" fmla="*/ 51976 h 27"/>
                <a:gd name="T6" fmla="*/ 0 w 140"/>
                <a:gd name="T7" fmla="*/ 45979 h 27"/>
                <a:gd name="T8" fmla="*/ 1996 w 140"/>
                <a:gd name="T9" fmla="*/ 41981 h 27"/>
                <a:gd name="T10" fmla="*/ 275409 w 140"/>
                <a:gd name="T11" fmla="*/ 0 h 27"/>
                <a:gd name="T12" fmla="*/ 277404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1"/>
                    <a:pt x="1" y="21"/>
                  </a:cubicBezTo>
                  <a:cubicBezTo>
                    <a:pt x="138" y="0"/>
                    <a:pt x="138" y="0"/>
                    <a:pt x="138" y="0"/>
                  </a:cubicBezTo>
                  <a:cubicBezTo>
                    <a:pt x="139" y="0"/>
                    <a:pt x="139" y="0"/>
                    <a:pt x="139" y="1"/>
                  </a:cubicBezTo>
                  <a:cubicBezTo>
                    <a:pt x="140" y="4"/>
                    <a:pt x="140" y="4"/>
                    <a:pt x="140" y="4"/>
                  </a:cubicBezTo>
                  <a:cubicBezTo>
                    <a:pt x="140" y="5"/>
                    <a:pt x="140" y="6"/>
                    <a:pt x="139"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5" name="Freeform 699">
              <a:extLst>
                <a:ext uri="{FF2B5EF4-FFF2-40B4-BE49-F238E27FC236}">
                  <a16:creationId xmlns:a16="http://schemas.microsoft.com/office/drawing/2014/main" id="{B06100DC-E1F1-4C64-8819-9D12BABD5677}"/>
                </a:ext>
              </a:extLst>
            </p:cNvPr>
            <p:cNvSpPr/>
            <p:nvPr/>
          </p:nvSpPr>
          <p:spPr bwMode="auto">
            <a:xfrm>
              <a:off x="7867232" y="4829106"/>
              <a:ext cx="277311" cy="52931"/>
            </a:xfrm>
            <a:custGeom>
              <a:avLst/>
              <a:gdLst>
                <a:gd name="T0" fmla="*/ 273843 w 140"/>
                <a:gd name="T1" fmla="*/ 11994 h 27"/>
                <a:gd name="T2" fmla="*/ 3969 w 140"/>
                <a:gd name="T3" fmla="*/ 53975 h 27"/>
                <a:gd name="T4" fmla="*/ 0 w 140"/>
                <a:gd name="T5" fmla="*/ 51976 h 27"/>
                <a:gd name="T6" fmla="*/ 0 w 140"/>
                <a:gd name="T7" fmla="*/ 45979 h 27"/>
                <a:gd name="T8" fmla="*/ 1984 w 140"/>
                <a:gd name="T9" fmla="*/ 43980 h 27"/>
                <a:gd name="T10" fmla="*/ 273843 w 140"/>
                <a:gd name="T11" fmla="*/ 0 h 27"/>
                <a:gd name="T12" fmla="*/ 275828 w 140"/>
                <a:gd name="T13" fmla="*/ 1999 h 27"/>
                <a:gd name="T14" fmla="*/ 277812 w 140"/>
                <a:gd name="T15" fmla="*/ 7996 h 27"/>
                <a:gd name="T16" fmla="*/ 273843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8" y="6"/>
                  </a:moveTo>
                  <a:cubicBezTo>
                    <a:pt x="2" y="27"/>
                    <a:pt x="2" y="27"/>
                    <a:pt x="2" y="27"/>
                  </a:cubicBezTo>
                  <a:cubicBezTo>
                    <a:pt x="1" y="27"/>
                    <a:pt x="0" y="27"/>
                    <a:pt x="0" y="26"/>
                  </a:cubicBezTo>
                  <a:cubicBezTo>
                    <a:pt x="0" y="23"/>
                    <a:pt x="0" y="23"/>
                    <a:pt x="0" y="23"/>
                  </a:cubicBezTo>
                  <a:cubicBezTo>
                    <a:pt x="0" y="22"/>
                    <a:pt x="0" y="22"/>
                    <a:pt x="1" y="22"/>
                  </a:cubicBezTo>
                  <a:cubicBezTo>
                    <a:pt x="138" y="0"/>
                    <a:pt x="138" y="0"/>
                    <a:pt x="138" y="0"/>
                  </a:cubicBezTo>
                  <a:cubicBezTo>
                    <a:pt x="138" y="0"/>
                    <a:pt x="139" y="1"/>
                    <a:pt x="139" y="1"/>
                  </a:cubicBezTo>
                  <a:cubicBezTo>
                    <a:pt x="140" y="4"/>
                    <a:pt x="140" y="4"/>
                    <a:pt x="140" y="4"/>
                  </a:cubicBezTo>
                  <a:cubicBezTo>
                    <a:pt x="140" y="5"/>
                    <a:pt x="139" y="6"/>
                    <a:pt x="138"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6" name="Freeform 700">
              <a:extLst>
                <a:ext uri="{FF2B5EF4-FFF2-40B4-BE49-F238E27FC236}">
                  <a16:creationId xmlns:a16="http://schemas.microsoft.com/office/drawing/2014/main" id="{138D6117-A1FC-4412-B5AD-521FB2EA109E}"/>
                </a:ext>
              </a:extLst>
            </p:cNvPr>
            <p:cNvSpPr/>
            <p:nvPr/>
          </p:nvSpPr>
          <p:spPr bwMode="auto">
            <a:xfrm>
              <a:off x="7869350" y="4848161"/>
              <a:ext cx="277309" cy="57164"/>
            </a:xfrm>
            <a:custGeom>
              <a:avLst/>
              <a:gdLst>
                <a:gd name="T0" fmla="*/ 275828 w 140"/>
                <a:gd name="T1" fmla="*/ 12246 h 28"/>
                <a:gd name="T2" fmla="*/ 3969 w 140"/>
                <a:gd name="T3" fmla="*/ 55109 h 28"/>
                <a:gd name="T4" fmla="*/ 1984 w 140"/>
                <a:gd name="T5" fmla="*/ 53068 h 28"/>
                <a:gd name="T6" fmla="*/ 0 w 140"/>
                <a:gd name="T7" fmla="*/ 46945 h 28"/>
                <a:gd name="T8" fmla="*/ 3969 w 140"/>
                <a:gd name="T9" fmla="*/ 44904 h 28"/>
                <a:gd name="T10" fmla="*/ 273843 w 140"/>
                <a:gd name="T11" fmla="*/ 2041 h 28"/>
                <a:gd name="T12" fmla="*/ 277812 w 140"/>
                <a:gd name="T13" fmla="*/ 4082 h 28"/>
                <a:gd name="T14" fmla="*/ 277812 w 140"/>
                <a:gd name="T15" fmla="*/ 10205 h 28"/>
                <a:gd name="T16" fmla="*/ 275828 w 140"/>
                <a:gd name="T17" fmla="*/ 12246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8">
                  <a:moveTo>
                    <a:pt x="139" y="6"/>
                  </a:moveTo>
                  <a:cubicBezTo>
                    <a:pt x="2" y="27"/>
                    <a:pt x="2" y="27"/>
                    <a:pt x="2" y="27"/>
                  </a:cubicBezTo>
                  <a:cubicBezTo>
                    <a:pt x="2" y="28"/>
                    <a:pt x="1" y="27"/>
                    <a:pt x="1" y="26"/>
                  </a:cubicBezTo>
                  <a:cubicBezTo>
                    <a:pt x="0" y="23"/>
                    <a:pt x="0" y="23"/>
                    <a:pt x="0" y="23"/>
                  </a:cubicBezTo>
                  <a:cubicBezTo>
                    <a:pt x="0" y="23"/>
                    <a:pt x="1" y="22"/>
                    <a:pt x="2" y="22"/>
                  </a:cubicBezTo>
                  <a:cubicBezTo>
                    <a:pt x="138" y="1"/>
                    <a:pt x="138" y="1"/>
                    <a:pt x="138" y="1"/>
                  </a:cubicBezTo>
                  <a:cubicBezTo>
                    <a:pt x="139" y="0"/>
                    <a:pt x="140" y="1"/>
                    <a:pt x="140" y="2"/>
                  </a:cubicBezTo>
                  <a:cubicBezTo>
                    <a:pt x="140" y="5"/>
                    <a:pt x="140" y="5"/>
                    <a:pt x="140" y="5"/>
                  </a:cubicBezTo>
                  <a:cubicBezTo>
                    <a:pt x="140" y="5"/>
                    <a:pt x="140" y="6"/>
                    <a:pt x="139"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7" name="Freeform 701">
              <a:extLst>
                <a:ext uri="{FF2B5EF4-FFF2-40B4-BE49-F238E27FC236}">
                  <a16:creationId xmlns:a16="http://schemas.microsoft.com/office/drawing/2014/main" id="{5718D1D8-31D1-4B27-9EE8-C71FD8251F21}"/>
                </a:ext>
              </a:extLst>
            </p:cNvPr>
            <p:cNvSpPr/>
            <p:nvPr/>
          </p:nvSpPr>
          <p:spPr bwMode="auto">
            <a:xfrm>
              <a:off x="7871466" y="4869333"/>
              <a:ext cx="279427" cy="55047"/>
            </a:xfrm>
            <a:custGeom>
              <a:avLst/>
              <a:gdLst>
                <a:gd name="T0" fmla="*/ 277404 w 140"/>
                <a:gd name="T1" fmla="*/ 9995 h 27"/>
                <a:gd name="T2" fmla="*/ 3991 w 140"/>
                <a:gd name="T3" fmla="*/ 53975 h 27"/>
                <a:gd name="T4" fmla="*/ 1996 w 140"/>
                <a:gd name="T5" fmla="*/ 51976 h 27"/>
                <a:gd name="T6" fmla="*/ 0 w 140"/>
                <a:gd name="T7" fmla="*/ 45979 h 27"/>
                <a:gd name="T8" fmla="*/ 1996 w 140"/>
                <a:gd name="T9" fmla="*/ 41981 h 27"/>
                <a:gd name="T10" fmla="*/ 275409 w 140"/>
                <a:gd name="T11" fmla="*/ 0 h 27"/>
                <a:gd name="T12" fmla="*/ 277404 w 140"/>
                <a:gd name="T13" fmla="*/ 1999 h 27"/>
                <a:gd name="T14" fmla="*/ 279400 w 140"/>
                <a:gd name="T15" fmla="*/ 7996 h 27"/>
                <a:gd name="T16" fmla="*/ 277404 w 140"/>
                <a:gd name="T17" fmla="*/ 9995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5"/>
                  </a:moveTo>
                  <a:cubicBezTo>
                    <a:pt x="2" y="27"/>
                    <a:pt x="2" y="27"/>
                    <a:pt x="2" y="27"/>
                  </a:cubicBezTo>
                  <a:cubicBezTo>
                    <a:pt x="1" y="27"/>
                    <a:pt x="1" y="26"/>
                    <a:pt x="1" y="26"/>
                  </a:cubicBezTo>
                  <a:cubicBezTo>
                    <a:pt x="0" y="23"/>
                    <a:pt x="0" y="23"/>
                    <a:pt x="0" y="23"/>
                  </a:cubicBezTo>
                  <a:cubicBezTo>
                    <a:pt x="0" y="22"/>
                    <a:pt x="0" y="21"/>
                    <a:pt x="1" y="21"/>
                  </a:cubicBezTo>
                  <a:cubicBezTo>
                    <a:pt x="138" y="0"/>
                    <a:pt x="138" y="0"/>
                    <a:pt x="138" y="0"/>
                  </a:cubicBezTo>
                  <a:cubicBezTo>
                    <a:pt x="138" y="0"/>
                    <a:pt x="139" y="0"/>
                    <a:pt x="139" y="1"/>
                  </a:cubicBezTo>
                  <a:cubicBezTo>
                    <a:pt x="140" y="4"/>
                    <a:pt x="140" y="4"/>
                    <a:pt x="140" y="4"/>
                  </a:cubicBezTo>
                  <a:cubicBezTo>
                    <a:pt x="140" y="5"/>
                    <a:pt x="139" y="5"/>
                    <a:pt x="139" y="5"/>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8" name="Freeform 702">
              <a:extLst>
                <a:ext uri="{FF2B5EF4-FFF2-40B4-BE49-F238E27FC236}">
                  <a16:creationId xmlns:a16="http://schemas.microsoft.com/office/drawing/2014/main" id="{F6A3F881-E3A6-4650-B425-A862165D5FBE}"/>
                </a:ext>
              </a:extLst>
            </p:cNvPr>
            <p:cNvSpPr/>
            <p:nvPr/>
          </p:nvSpPr>
          <p:spPr bwMode="auto">
            <a:xfrm>
              <a:off x="7877817" y="4890505"/>
              <a:ext cx="275193" cy="55047"/>
            </a:xfrm>
            <a:custGeom>
              <a:avLst/>
              <a:gdLst>
                <a:gd name="T0" fmla="*/ 274238 w 139"/>
                <a:gd name="T1" fmla="*/ 11994 h 27"/>
                <a:gd name="T2" fmla="*/ 3974 w 139"/>
                <a:gd name="T3" fmla="*/ 53975 h 27"/>
                <a:gd name="T4" fmla="*/ 0 w 139"/>
                <a:gd name="T5" fmla="*/ 51976 h 27"/>
                <a:gd name="T6" fmla="*/ 0 w 139"/>
                <a:gd name="T7" fmla="*/ 45979 h 27"/>
                <a:gd name="T8" fmla="*/ 1987 w 139"/>
                <a:gd name="T9" fmla="*/ 41981 h 27"/>
                <a:gd name="T10" fmla="*/ 272251 w 139"/>
                <a:gd name="T11" fmla="*/ 0 h 27"/>
                <a:gd name="T12" fmla="*/ 276225 w 139"/>
                <a:gd name="T13" fmla="*/ 1999 h 27"/>
                <a:gd name="T14" fmla="*/ 276225 w 139"/>
                <a:gd name="T15" fmla="*/ 7996 h 27"/>
                <a:gd name="T16" fmla="*/ 274238 w 139"/>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9" h="27">
                  <a:moveTo>
                    <a:pt x="138" y="6"/>
                  </a:moveTo>
                  <a:cubicBezTo>
                    <a:pt x="2" y="27"/>
                    <a:pt x="2" y="27"/>
                    <a:pt x="2" y="27"/>
                  </a:cubicBezTo>
                  <a:cubicBezTo>
                    <a:pt x="1" y="27"/>
                    <a:pt x="0" y="27"/>
                    <a:pt x="0" y="26"/>
                  </a:cubicBezTo>
                  <a:cubicBezTo>
                    <a:pt x="0" y="23"/>
                    <a:pt x="0" y="23"/>
                    <a:pt x="0" y="23"/>
                  </a:cubicBezTo>
                  <a:cubicBezTo>
                    <a:pt x="0" y="22"/>
                    <a:pt x="0" y="21"/>
                    <a:pt x="1" y="21"/>
                  </a:cubicBezTo>
                  <a:cubicBezTo>
                    <a:pt x="137" y="0"/>
                    <a:pt x="137" y="0"/>
                    <a:pt x="137" y="0"/>
                  </a:cubicBezTo>
                  <a:cubicBezTo>
                    <a:pt x="138" y="0"/>
                    <a:pt x="139" y="0"/>
                    <a:pt x="139" y="1"/>
                  </a:cubicBezTo>
                  <a:cubicBezTo>
                    <a:pt x="139" y="4"/>
                    <a:pt x="139" y="4"/>
                    <a:pt x="139" y="4"/>
                  </a:cubicBezTo>
                  <a:cubicBezTo>
                    <a:pt x="139" y="5"/>
                    <a:pt x="139" y="6"/>
                    <a:pt x="138"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39" name="Freeform 703">
              <a:extLst>
                <a:ext uri="{FF2B5EF4-FFF2-40B4-BE49-F238E27FC236}">
                  <a16:creationId xmlns:a16="http://schemas.microsoft.com/office/drawing/2014/main" id="{AC4B66F2-81FE-4BB4-B898-79191F2217DA}"/>
                </a:ext>
              </a:extLst>
            </p:cNvPr>
            <p:cNvSpPr/>
            <p:nvPr/>
          </p:nvSpPr>
          <p:spPr bwMode="auto">
            <a:xfrm>
              <a:off x="7877817" y="4909560"/>
              <a:ext cx="279427" cy="55047"/>
            </a:xfrm>
            <a:custGeom>
              <a:avLst/>
              <a:gdLst>
                <a:gd name="T0" fmla="*/ 277404 w 140"/>
                <a:gd name="T1" fmla="*/ 11994 h 27"/>
                <a:gd name="T2" fmla="*/ 3991 w 140"/>
                <a:gd name="T3" fmla="*/ 53975 h 27"/>
                <a:gd name="T4" fmla="*/ 1996 w 140"/>
                <a:gd name="T5" fmla="*/ 51976 h 27"/>
                <a:gd name="T6" fmla="*/ 0 w 140"/>
                <a:gd name="T7" fmla="*/ 45979 h 27"/>
                <a:gd name="T8" fmla="*/ 1996 w 140"/>
                <a:gd name="T9" fmla="*/ 43980 h 27"/>
                <a:gd name="T10" fmla="*/ 275409 w 140"/>
                <a:gd name="T11" fmla="*/ 0 h 27"/>
                <a:gd name="T12" fmla="*/ 277404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2"/>
                    <a:pt x="1" y="22"/>
                  </a:cubicBezTo>
                  <a:cubicBezTo>
                    <a:pt x="138" y="0"/>
                    <a:pt x="138" y="0"/>
                    <a:pt x="138" y="0"/>
                  </a:cubicBezTo>
                  <a:cubicBezTo>
                    <a:pt x="139" y="0"/>
                    <a:pt x="139" y="1"/>
                    <a:pt x="139" y="1"/>
                  </a:cubicBezTo>
                  <a:cubicBezTo>
                    <a:pt x="140" y="4"/>
                    <a:pt x="140" y="4"/>
                    <a:pt x="140" y="4"/>
                  </a:cubicBezTo>
                  <a:cubicBezTo>
                    <a:pt x="140" y="5"/>
                    <a:pt x="140" y="6"/>
                    <a:pt x="139"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0" name="Freeform 704">
              <a:extLst>
                <a:ext uri="{FF2B5EF4-FFF2-40B4-BE49-F238E27FC236}">
                  <a16:creationId xmlns:a16="http://schemas.microsoft.com/office/drawing/2014/main" id="{D4EC541A-0294-42AE-A98C-962149C253B0}"/>
                </a:ext>
              </a:extLst>
            </p:cNvPr>
            <p:cNvSpPr/>
            <p:nvPr/>
          </p:nvSpPr>
          <p:spPr bwMode="auto">
            <a:xfrm>
              <a:off x="7886285" y="4987897"/>
              <a:ext cx="118545" cy="29641"/>
            </a:xfrm>
            <a:custGeom>
              <a:avLst/>
              <a:gdLst>
                <a:gd name="T0" fmla="*/ 115484 w 59"/>
                <a:gd name="T1" fmla="*/ 12065 h 15"/>
                <a:gd name="T2" fmla="*/ 3982 w 59"/>
                <a:gd name="T3" fmla="*/ 30163 h 15"/>
                <a:gd name="T4" fmla="*/ 1991 w 59"/>
                <a:gd name="T5" fmla="*/ 28152 h 15"/>
                <a:gd name="T6" fmla="*/ 0 w 59"/>
                <a:gd name="T7" fmla="*/ 20109 h 15"/>
                <a:gd name="T8" fmla="*/ 1991 w 59"/>
                <a:gd name="T9" fmla="*/ 18098 h 15"/>
                <a:gd name="T10" fmla="*/ 113493 w 59"/>
                <a:gd name="T11" fmla="*/ 2011 h 15"/>
                <a:gd name="T12" fmla="*/ 115484 w 59"/>
                <a:gd name="T13" fmla="*/ 2011 h 15"/>
                <a:gd name="T14" fmla="*/ 117475 w 59"/>
                <a:gd name="T15" fmla="*/ 10054 h 15"/>
                <a:gd name="T16" fmla="*/ 115484 w 59"/>
                <a:gd name="T17" fmla="*/ 12065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15">
                  <a:moveTo>
                    <a:pt x="58" y="6"/>
                  </a:moveTo>
                  <a:cubicBezTo>
                    <a:pt x="2" y="15"/>
                    <a:pt x="2" y="15"/>
                    <a:pt x="2" y="15"/>
                  </a:cubicBezTo>
                  <a:cubicBezTo>
                    <a:pt x="1" y="15"/>
                    <a:pt x="1" y="15"/>
                    <a:pt x="1" y="14"/>
                  </a:cubicBezTo>
                  <a:cubicBezTo>
                    <a:pt x="0" y="10"/>
                    <a:pt x="0" y="10"/>
                    <a:pt x="0" y="10"/>
                  </a:cubicBezTo>
                  <a:cubicBezTo>
                    <a:pt x="0" y="10"/>
                    <a:pt x="1" y="9"/>
                    <a:pt x="1" y="9"/>
                  </a:cubicBezTo>
                  <a:cubicBezTo>
                    <a:pt x="57" y="1"/>
                    <a:pt x="57" y="1"/>
                    <a:pt x="57" y="1"/>
                  </a:cubicBezTo>
                  <a:cubicBezTo>
                    <a:pt x="58" y="0"/>
                    <a:pt x="58" y="1"/>
                    <a:pt x="58" y="1"/>
                  </a:cubicBezTo>
                  <a:cubicBezTo>
                    <a:pt x="59" y="5"/>
                    <a:pt x="59" y="5"/>
                    <a:pt x="59" y="5"/>
                  </a:cubicBezTo>
                  <a:cubicBezTo>
                    <a:pt x="59" y="6"/>
                    <a:pt x="59" y="6"/>
                    <a:pt x="58"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1" name="Freeform 705">
              <a:extLst>
                <a:ext uri="{FF2B5EF4-FFF2-40B4-BE49-F238E27FC236}">
                  <a16:creationId xmlns:a16="http://schemas.microsoft.com/office/drawing/2014/main" id="{23FE60C8-CBE0-4AF5-8DD3-3B41E2468DB8}"/>
                </a:ext>
              </a:extLst>
            </p:cNvPr>
            <p:cNvSpPr/>
            <p:nvPr/>
          </p:nvSpPr>
          <p:spPr bwMode="auto">
            <a:xfrm>
              <a:off x="7892634" y="4996366"/>
              <a:ext cx="277311" cy="52930"/>
            </a:xfrm>
            <a:custGeom>
              <a:avLst/>
              <a:gdLst>
                <a:gd name="T0" fmla="*/ 273843 w 140"/>
                <a:gd name="T1" fmla="*/ 11994 h 27"/>
                <a:gd name="T2" fmla="*/ 3969 w 140"/>
                <a:gd name="T3" fmla="*/ 53975 h 27"/>
                <a:gd name="T4" fmla="*/ 0 w 140"/>
                <a:gd name="T5" fmla="*/ 51976 h 27"/>
                <a:gd name="T6" fmla="*/ 0 w 140"/>
                <a:gd name="T7" fmla="*/ 45979 h 27"/>
                <a:gd name="T8" fmla="*/ 1984 w 140"/>
                <a:gd name="T9" fmla="*/ 41981 h 27"/>
                <a:gd name="T10" fmla="*/ 273843 w 140"/>
                <a:gd name="T11" fmla="*/ 0 h 27"/>
                <a:gd name="T12" fmla="*/ 275828 w 140"/>
                <a:gd name="T13" fmla="*/ 1999 h 27"/>
                <a:gd name="T14" fmla="*/ 277812 w 140"/>
                <a:gd name="T15" fmla="*/ 7996 h 27"/>
                <a:gd name="T16" fmla="*/ 273843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8" y="6"/>
                  </a:moveTo>
                  <a:cubicBezTo>
                    <a:pt x="2" y="27"/>
                    <a:pt x="2" y="27"/>
                    <a:pt x="2" y="27"/>
                  </a:cubicBezTo>
                  <a:cubicBezTo>
                    <a:pt x="1" y="27"/>
                    <a:pt x="0" y="26"/>
                    <a:pt x="0" y="26"/>
                  </a:cubicBezTo>
                  <a:cubicBezTo>
                    <a:pt x="0" y="23"/>
                    <a:pt x="0" y="23"/>
                    <a:pt x="0" y="23"/>
                  </a:cubicBezTo>
                  <a:cubicBezTo>
                    <a:pt x="0" y="22"/>
                    <a:pt x="0" y="21"/>
                    <a:pt x="1" y="21"/>
                  </a:cubicBezTo>
                  <a:cubicBezTo>
                    <a:pt x="138" y="0"/>
                    <a:pt x="138" y="0"/>
                    <a:pt x="138" y="0"/>
                  </a:cubicBezTo>
                  <a:cubicBezTo>
                    <a:pt x="138" y="0"/>
                    <a:pt x="139" y="0"/>
                    <a:pt x="139" y="1"/>
                  </a:cubicBezTo>
                  <a:cubicBezTo>
                    <a:pt x="140" y="4"/>
                    <a:pt x="140" y="4"/>
                    <a:pt x="140" y="4"/>
                  </a:cubicBezTo>
                  <a:cubicBezTo>
                    <a:pt x="140" y="5"/>
                    <a:pt x="139" y="5"/>
                    <a:pt x="138"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2" name="Freeform 706">
              <a:extLst>
                <a:ext uri="{FF2B5EF4-FFF2-40B4-BE49-F238E27FC236}">
                  <a16:creationId xmlns:a16="http://schemas.microsoft.com/office/drawing/2014/main" id="{BE7F4DB0-CA2F-44AF-98E0-028BC97F9661}"/>
                </a:ext>
              </a:extLst>
            </p:cNvPr>
            <p:cNvSpPr/>
            <p:nvPr/>
          </p:nvSpPr>
          <p:spPr bwMode="auto">
            <a:xfrm>
              <a:off x="7894752" y="5015420"/>
              <a:ext cx="279427" cy="55047"/>
            </a:xfrm>
            <a:custGeom>
              <a:avLst/>
              <a:gdLst>
                <a:gd name="T0" fmla="*/ 277404 w 140"/>
                <a:gd name="T1" fmla="*/ 11994 h 27"/>
                <a:gd name="T2" fmla="*/ 3991 w 140"/>
                <a:gd name="T3" fmla="*/ 53975 h 27"/>
                <a:gd name="T4" fmla="*/ 1996 w 140"/>
                <a:gd name="T5" fmla="*/ 51976 h 27"/>
                <a:gd name="T6" fmla="*/ 0 w 140"/>
                <a:gd name="T7" fmla="*/ 45979 h 27"/>
                <a:gd name="T8" fmla="*/ 3991 w 140"/>
                <a:gd name="T9" fmla="*/ 41981 h 27"/>
                <a:gd name="T10" fmla="*/ 275409 w 140"/>
                <a:gd name="T11" fmla="*/ 0 h 27"/>
                <a:gd name="T12" fmla="*/ 279400 w 140"/>
                <a:gd name="T13" fmla="*/ 1999 h 27"/>
                <a:gd name="T14" fmla="*/ 279400 w 140"/>
                <a:gd name="T15" fmla="*/ 7996 h 27"/>
                <a:gd name="T16" fmla="*/ 277404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2" y="27"/>
                    <a:pt x="1" y="27"/>
                    <a:pt x="1" y="26"/>
                  </a:cubicBezTo>
                  <a:cubicBezTo>
                    <a:pt x="0" y="23"/>
                    <a:pt x="0" y="23"/>
                    <a:pt x="0" y="23"/>
                  </a:cubicBezTo>
                  <a:cubicBezTo>
                    <a:pt x="0" y="22"/>
                    <a:pt x="1" y="21"/>
                    <a:pt x="2" y="21"/>
                  </a:cubicBezTo>
                  <a:cubicBezTo>
                    <a:pt x="138" y="0"/>
                    <a:pt x="138" y="0"/>
                    <a:pt x="138" y="0"/>
                  </a:cubicBezTo>
                  <a:cubicBezTo>
                    <a:pt x="139" y="0"/>
                    <a:pt x="140" y="0"/>
                    <a:pt x="140" y="1"/>
                  </a:cubicBezTo>
                  <a:cubicBezTo>
                    <a:pt x="140" y="4"/>
                    <a:pt x="140" y="4"/>
                    <a:pt x="140" y="4"/>
                  </a:cubicBezTo>
                  <a:cubicBezTo>
                    <a:pt x="140" y="5"/>
                    <a:pt x="140" y="6"/>
                    <a:pt x="139"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3" name="Freeform 707">
              <a:extLst>
                <a:ext uri="{FF2B5EF4-FFF2-40B4-BE49-F238E27FC236}">
                  <a16:creationId xmlns:a16="http://schemas.microsoft.com/office/drawing/2014/main" id="{E49B4DBC-5142-44F9-A393-23AAA6DAE9D3}"/>
                </a:ext>
              </a:extLst>
            </p:cNvPr>
            <p:cNvSpPr/>
            <p:nvPr/>
          </p:nvSpPr>
          <p:spPr bwMode="auto">
            <a:xfrm>
              <a:off x="7898986" y="5034476"/>
              <a:ext cx="277309" cy="55047"/>
            </a:xfrm>
            <a:custGeom>
              <a:avLst/>
              <a:gdLst>
                <a:gd name="T0" fmla="*/ 275828 w 140"/>
                <a:gd name="T1" fmla="*/ 11994 h 27"/>
                <a:gd name="T2" fmla="*/ 3969 w 140"/>
                <a:gd name="T3" fmla="*/ 53975 h 27"/>
                <a:gd name="T4" fmla="*/ 1984 w 140"/>
                <a:gd name="T5" fmla="*/ 51976 h 27"/>
                <a:gd name="T6" fmla="*/ 0 w 140"/>
                <a:gd name="T7" fmla="*/ 45979 h 27"/>
                <a:gd name="T8" fmla="*/ 1984 w 140"/>
                <a:gd name="T9" fmla="*/ 43980 h 27"/>
                <a:gd name="T10" fmla="*/ 273843 w 140"/>
                <a:gd name="T11" fmla="*/ 0 h 27"/>
                <a:gd name="T12" fmla="*/ 275828 w 140"/>
                <a:gd name="T13" fmla="*/ 1999 h 27"/>
                <a:gd name="T14" fmla="*/ 277812 w 140"/>
                <a:gd name="T15" fmla="*/ 7996 h 27"/>
                <a:gd name="T16" fmla="*/ 275828 w 140"/>
                <a:gd name="T17" fmla="*/ 11994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27">
                  <a:moveTo>
                    <a:pt x="139" y="6"/>
                  </a:moveTo>
                  <a:cubicBezTo>
                    <a:pt x="2" y="27"/>
                    <a:pt x="2" y="27"/>
                    <a:pt x="2" y="27"/>
                  </a:cubicBezTo>
                  <a:cubicBezTo>
                    <a:pt x="1" y="27"/>
                    <a:pt x="1" y="27"/>
                    <a:pt x="1" y="26"/>
                  </a:cubicBezTo>
                  <a:cubicBezTo>
                    <a:pt x="0" y="23"/>
                    <a:pt x="0" y="23"/>
                    <a:pt x="0" y="23"/>
                  </a:cubicBezTo>
                  <a:cubicBezTo>
                    <a:pt x="0" y="22"/>
                    <a:pt x="0" y="22"/>
                    <a:pt x="1" y="22"/>
                  </a:cubicBezTo>
                  <a:cubicBezTo>
                    <a:pt x="138" y="0"/>
                    <a:pt x="138" y="0"/>
                    <a:pt x="138" y="0"/>
                  </a:cubicBezTo>
                  <a:cubicBezTo>
                    <a:pt x="138" y="0"/>
                    <a:pt x="139" y="1"/>
                    <a:pt x="139" y="1"/>
                  </a:cubicBezTo>
                  <a:cubicBezTo>
                    <a:pt x="140" y="4"/>
                    <a:pt x="140" y="4"/>
                    <a:pt x="140" y="4"/>
                  </a:cubicBezTo>
                  <a:cubicBezTo>
                    <a:pt x="140" y="5"/>
                    <a:pt x="139" y="6"/>
                    <a:pt x="139" y="6"/>
                  </a:cubicBezTo>
                  <a:close/>
                </a:path>
              </a:pathLst>
            </a:custGeom>
            <a:solidFill>
              <a:srgbClr val="D7D6D6"/>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4" name="Freeform 708">
              <a:extLst>
                <a:ext uri="{FF2B5EF4-FFF2-40B4-BE49-F238E27FC236}">
                  <a16:creationId xmlns:a16="http://schemas.microsoft.com/office/drawing/2014/main" id="{94A57D63-17FE-4402-96EC-7481AC99A6CC}"/>
                </a:ext>
              </a:extLst>
            </p:cNvPr>
            <p:cNvSpPr>
              <a:spLocks/>
            </p:cNvSpPr>
            <p:nvPr/>
          </p:nvSpPr>
          <p:spPr bwMode="auto">
            <a:xfrm>
              <a:off x="10297400" y="4208764"/>
              <a:ext cx="158766" cy="190549"/>
            </a:xfrm>
            <a:custGeom>
              <a:avLst/>
              <a:gdLst>
                <a:gd name="T0" fmla="*/ 2147483646 w 80"/>
                <a:gd name="T1" fmla="*/ 2147483646 h 95"/>
                <a:gd name="T2" fmla="*/ 2147483646 w 80"/>
                <a:gd name="T3" fmla="*/ 2147483646 h 95"/>
                <a:gd name="T4" fmla="*/ 2147483646 w 80"/>
                <a:gd name="T5" fmla="*/ 2147483646 h 95"/>
                <a:gd name="T6" fmla="*/ 0 w 80"/>
                <a:gd name="T7" fmla="*/ 2147483646 h 95"/>
                <a:gd name="T8" fmla="*/ 2147483646 w 80"/>
                <a:gd name="T9" fmla="*/ 2147483646 h 95"/>
                <a:gd name="T10" fmla="*/ 2147483646 w 80"/>
                <a:gd name="T11" fmla="*/ 2147483646 h 95"/>
                <a:gd name="T12" fmla="*/ 2147483646 w 80"/>
                <a:gd name="T13" fmla="*/ 2147483646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95">
                  <a:moveTo>
                    <a:pt x="66" y="36"/>
                  </a:moveTo>
                  <a:cubicBezTo>
                    <a:pt x="80" y="17"/>
                    <a:pt x="68" y="8"/>
                    <a:pt x="68" y="8"/>
                  </a:cubicBezTo>
                  <a:cubicBezTo>
                    <a:pt x="68" y="8"/>
                    <a:pt x="55" y="0"/>
                    <a:pt x="42" y="19"/>
                  </a:cubicBezTo>
                  <a:cubicBezTo>
                    <a:pt x="28" y="38"/>
                    <a:pt x="0" y="78"/>
                    <a:pt x="0" y="78"/>
                  </a:cubicBezTo>
                  <a:cubicBezTo>
                    <a:pt x="0" y="78"/>
                    <a:pt x="11" y="77"/>
                    <a:pt x="16" y="81"/>
                  </a:cubicBezTo>
                  <a:cubicBezTo>
                    <a:pt x="22" y="84"/>
                    <a:pt x="24" y="95"/>
                    <a:pt x="24" y="95"/>
                  </a:cubicBezTo>
                  <a:cubicBezTo>
                    <a:pt x="24" y="95"/>
                    <a:pt x="53" y="55"/>
                    <a:pt x="66" y="36"/>
                  </a:cubicBezTo>
                  <a:close/>
                </a:path>
              </a:pathLst>
            </a:custGeom>
            <a:solidFill>
              <a:srgbClr val="634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45" name="Freeform 709">
              <a:extLst>
                <a:ext uri="{FF2B5EF4-FFF2-40B4-BE49-F238E27FC236}">
                  <a16:creationId xmlns:a16="http://schemas.microsoft.com/office/drawing/2014/main" id="{E6182C8C-5BB2-466B-A52E-DA20411A6E5B}"/>
                </a:ext>
              </a:extLst>
            </p:cNvPr>
            <p:cNvSpPr/>
            <p:nvPr/>
          </p:nvSpPr>
          <p:spPr bwMode="auto">
            <a:xfrm>
              <a:off x="10407477" y="4248990"/>
              <a:ext cx="8467" cy="8469"/>
            </a:xfrm>
            <a:custGeom>
              <a:avLst/>
              <a:gdLst>
                <a:gd name="T0" fmla="*/ 5953 w 4"/>
                <a:gd name="T1" fmla="*/ 5954 h 4"/>
                <a:gd name="T2" fmla="*/ 1984 w 4"/>
                <a:gd name="T3" fmla="*/ 7938 h 4"/>
                <a:gd name="T4" fmla="*/ 1984 w 4"/>
                <a:gd name="T5" fmla="*/ 1985 h 4"/>
                <a:gd name="T6" fmla="*/ 5953 w 4"/>
                <a:gd name="T7" fmla="*/ 1985 h 4"/>
                <a:gd name="T8" fmla="*/ 5953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3" y="3"/>
                  </a:moveTo>
                  <a:cubicBezTo>
                    <a:pt x="3" y="4"/>
                    <a:pt x="2" y="4"/>
                    <a:pt x="1" y="4"/>
                  </a:cubicBezTo>
                  <a:cubicBezTo>
                    <a:pt x="0" y="3"/>
                    <a:pt x="0" y="2"/>
                    <a:pt x="1" y="1"/>
                  </a:cubicBezTo>
                  <a:cubicBezTo>
                    <a:pt x="1" y="1"/>
                    <a:pt x="2" y="0"/>
                    <a:pt x="3" y="1"/>
                  </a:cubicBezTo>
                  <a:cubicBezTo>
                    <a:pt x="4" y="2"/>
                    <a:pt x="4" y="3"/>
                    <a:pt x="3" y="3"/>
                  </a:cubicBezTo>
                  <a:close/>
                </a:path>
              </a:pathLst>
            </a:custGeom>
            <a:solidFill>
              <a:srgbClr val="44322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6" name="Freeform 710">
              <a:extLst>
                <a:ext uri="{FF2B5EF4-FFF2-40B4-BE49-F238E27FC236}">
                  <a16:creationId xmlns:a16="http://schemas.microsoft.com/office/drawing/2014/main" id="{F5F06AB7-2A97-4FBB-8F0F-F7338477E68A}"/>
                </a:ext>
              </a:extLst>
            </p:cNvPr>
            <p:cNvSpPr/>
            <p:nvPr/>
          </p:nvSpPr>
          <p:spPr bwMode="auto">
            <a:xfrm>
              <a:off x="10399010" y="4261694"/>
              <a:ext cx="6351" cy="10587"/>
            </a:xfrm>
            <a:custGeom>
              <a:avLst/>
              <a:gdLst>
                <a:gd name="T0" fmla="*/ 5953 w 4"/>
                <a:gd name="T1" fmla="*/ 7144 h 4"/>
                <a:gd name="T2" fmla="*/ 1984 w 4"/>
                <a:gd name="T3" fmla="*/ 9525 h 4"/>
                <a:gd name="T4" fmla="*/ 1984 w 4"/>
                <a:gd name="T5" fmla="*/ 2381 h 4"/>
                <a:gd name="T6" fmla="*/ 5953 w 4"/>
                <a:gd name="T7" fmla="*/ 2381 h 4"/>
                <a:gd name="T8" fmla="*/ 5953 w 4"/>
                <a:gd name="T9" fmla="*/ 714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3" y="3"/>
                  </a:moveTo>
                  <a:cubicBezTo>
                    <a:pt x="3" y="4"/>
                    <a:pt x="2" y="4"/>
                    <a:pt x="1" y="4"/>
                  </a:cubicBezTo>
                  <a:cubicBezTo>
                    <a:pt x="0" y="3"/>
                    <a:pt x="0" y="2"/>
                    <a:pt x="1" y="1"/>
                  </a:cubicBezTo>
                  <a:cubicBezTo>
                    <a:pt x="1" y="1"/>
                    <a:pt x="2" y="0"/>
                    <a:pt x="3" y="1"/>
                  </a:cubicBezTo>
                  <a:cubicBezTo>
                    <a:pt x="4" y="2"/>
                    <a:pt x="4" y="3"/>
                    <a:pt x="3" y="3"/>
                  </a:cubicBezTo>
                  <a:close/>
                </a:path>
              </a:pathLst>
            </a:custGeom>
            <a:solidFill>
              <a:srgbClr val="44322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7" name="Freeform 711">
              <a:extLst>
                <a:ext uri="{FF2B5EF4-FFF2-40B4-BE49-F238E27FC236}">
                  <a16:creationId xmlns:a16="http://schemas.microsoft.com/office/drawing/2014/main" id="{6672F513-E3E1-4BC4-9EE1-8A9140F56419}"/>
                </a:ext>
              </a:extLst>
            </p:cNvPr>
            <p:cNvSpPr/>
            <p:nvPr/>
          </p:nvSpPr>
          <p:spPr bwMode="auto">
            <a:xfrm>
              <a:off x="10388426" y="4276515"/>
              <a:ext cx="8467" cy="8469"/>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0" y="3"/>
                    <a:pt x="0" y="2"/>
                    <a:pt x="1" y="1"/>
                  </a:cubicBezTo>
                  <a:cubicBezTo>
                    <a:pt x="1" y="1"/>
                    <a:pt x="2" y="0"/>
                    <a:pt x="3" y="1"/>
                  </a:cubicBezTo>
                  <a:cubicBezTo>
                    <a:pt x="4" y="1"/>
                    <a:pt x="4" y="3"/>
                    <a:pt x="4" y="3"/>
                  </a:cubicBezTo>
                  <a:close/>
                </a:path>
              </a:pathLst>
            </a:custGeom>
            <a:solidFill>
              <a:srgbClr val="44322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8" name="Freeform 712">
              <a:extLst>
                <a:ext uri="{FF2B5EF4-FFF2-40B4-BE49-F238E27FC236}">
                  <a16:creationId xmlns:a16="http://schemas.microsoft.com/office/drawing/2014/main" id="{7B4CA67E-065C-4D4C-A725-33E2FB793F80}"/>
                </a:ext>
              </a:extLst>
            </p:cNvPr>
            <p:cNvSpPr/>
            <p:nvPr/>
          </p:nvSpPr>
          <p:spPr bwMode="auto">
            <a:xfrm>
              <a:off x="10377841" y="4291334"/>
              <a:ext cx="8467" cy="6352"/>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1" y="3"/>
                    <a:pt x="0" y="2"/>
                    <a:pt x="1" y="1"/>
                  </a:cubicBezTo>
                  <a:cubicBezTo>
                    <a:pt x="1" y="1"/>
                    <a:pt x="2" y="0"/>
                    <a:pt x="3" y="1"/>
                  </a:cubicBezTo>
                  <a:cubicBezTo>
                    <a:pt x="4" y="1"/>
                    <a:pt x="4" y="2"/>
                    <a:pt x="4" y="3"/>
                  </a:cubicBezTo>
                  <a:close/>
                </a:path>
              </a:pathLst>
            </a:custGeom>
            <a:solidFill>
              <a:srgbClr val="44322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49" name="Freeform 713">
              <a:extLst>
                <a:ext uri="{FF2B5EF4-FFF2-40B4-BE49-F238E27FC236}">
                  <a16:creationId xmlns:a16="http://schemas.microsoft.com/office/drawing/2014/main" id="{F2DC2CB0-C845-4B9C-8F63-447F3A9B1AB7}"/>
                </a:ext>
              </a:extLst>
            </p:cNvPr>
            <p:cNvSpPr/>
            <p:nvPr/>
          </p:nvSpPr>
          <p:spPr bwMode="auto">
            <a:xfrm>
              <a:off x="10367257" y="4304038"/>
              <a:ext cx="8467" cy="8469"/>
            </a:xfrm>
            <a:custGeom>
              <a:avLst/>
              <a:gdLst>
                <a:gd name="T0" fmla="*/ 7937 w 4"/>
                <a:gd name="T1" fmla="*/ 5954 h 4"/>
                <a:gd name="T2" fmla="*/ 1984 w 4"/>
                <a:gd name="T3" fmla="*/ 7938 h 4"/>
                <a:gd name="T4" fmla="*/ 1984 w 4"/>
                <a:gd name="T5" fmla="*/ 1985 h 4"/>
                <a:gd name="T6" fmla="*/ 5953 w 4"/>
                <a:gd name="T7" fmla="*/ 1985 h 4"/>
                <a:gd name="T8" fmla="*/ 7937 w 4"/>
                <a:gd name="T9" fmla="*/ 5954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4" y="3"/>
                  </a:moveTo>
                  <a:cubicBezTo>
                    <a:pt x="3" y="4"/>
                    <a:pt x="2" y="4"/>
                    <a:pt x="1" y="4"/>
                  </a:cubicBezTo>
                  <a:cubicBezTo>
                    <a:pt x="1" y="3"/>
                    <a:pt x="0" y="2"/>
                    <a:pt x="1" y="1"/>
                  </a:cubicBezTo>
                  <a:cubicBezTo>
                    <a:pt x="1" y="0"/>
                    <a:pt x="2" y="0"/>
                    <a:pt x="3" y="1"/>
                  </a:cubicBezTo>
                  <a:cubicBezTo>
                    <a:pt x="4" y="1"/>
                    <a:pt x="4" y="2"/>
                    <a:pt x="4" y="3"/>
                  </a:cubicBezTo>
                  <a:close/>
                </a:path>
              </a:pathLst>
            </a:custGeom>
            <a:solidFill>
              <a:srgbClr val="443225"/>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0" name="Freeform 714">
              <a:extLst>
                <a:ext uri="{FF2B5EF4-FFF2-40B4-BE49-F238E27FC236}">
                  <a16:creationId xmlns:a16="http://schemas.microsoft.com/office/drawing/2014/main" id="{AAADB2F5-8656-41F9-A907-4C12E44C6DD6}"/>
                </a:ext>
              </a:extLst>
            </p:cNvPr>
            <p:cNvSpPr>
              <a:spLocks/>
            </p:cNvSpPr>
            <p:nvPr/>
          </p:nvSpPr>
          <p:spPr bwMode="auto">
            <a:xfrm>
              <a:off x="10130168" y="4448008"/>
              <a:ext cx="156648" cy="188432"/>
            </a:xfrm>
            <a:custGeom>
              <a:avLst/>
              <a:gdLst>
                <a:gd name="T0" fmla="*/ 2147483646 w 79"/>
                <a:gd name="T1" fmla="*/ 2147483646 h 95"/>
                <a:gd name="T2" fmla="*/ 2147483646 w 79"/>
                <a:gd name="T3" fmla="*/ 2147483646 h 95"/>
                <a:gd name="T4" fmla="*/ 2147483646 w 79"/>
                <a:gd name="T5" fmla="*/ 2147483646 h 95"/>
                <a:gd name="T6" fmla="*/ 2147483646 w 79"/>
                <a:gd name="T7" fmla="*/ 0 h 95"/>
                <a:gd name="T8" fmla="*/ 2147483646 w 79"/>
                <a:gd name="T9" fmla="*/ 2147483646 h 95"/>
                <a:gd name="T10" fmla="*/ 2147483646 w 79"/>
                <a:gd name="T11" fmla="*/ 2147483646 h 95"/>
                <a:gd name="T12" fmla="*/ 2147483646 w 79"/>
                <a:gd name="T13" fmla="*/ 2147483646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95">
                  <a:moveTo>
                    <a:pt x="38" y="76"/>
                  </a:moveTo>
                  <a:cubicBezTo>
                    <a:pt x="24" y="95"/>
                    <a:pt x="11" y="87"/>
                    <a:pt x="11" y="87"/>
                  </a:cubicBezTo>
                  <a:cubicBezTo>
                    <a:pt x="11" y="87"/>
                    <a:pt x="0" y="77"/>
                    <a:pt x="13" y="58"/>
                  </a:cubicBezTo>
                  <a:cubicBezTo>
                    <a:pt x="27" y="40"/>
                    <a:pt x="55" y="0"/>
                    <a:pt x="55" y="0"/>
                  </a:cubicBezTo>
                  <a:cubicBezTo>
                    <a:pt x="55" y="0"/>
                    <a:pt x="58" y="11"/>
                    <a:pt x="64" y="13"/>
                  </a:cubicBezTo>
                  <a:cubicBezTo>
                    <a:pt x="68" y="18"/>
                    <a:pt x="79" y="17"/>
                    <a:pt x="79" y="17"/>
                  </a:cubicBezTo>
                  <a:cubicBezTo>
                    <a:pt x="79" y="17"/>
                    <a:pt x="51" y="57"/>
                    <a:pt x="38" y="76"/>
                  </a:cubicBezTo>
                  <a:close/>
                </a:path>
              </a:pathLst>
            </a:custGeom>
            <a:solidFill>
              <a:srgbClr val="634D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51" name="Freeform 715">
              <a:extLst>
                <a:ext uri="{FF2B5EF4-FFF2-40B4-BE49-F238E27FC236}">
                  <a16:creationId xmlns:a16="http://schemas.microsoft.com/office/drawing/2014/main" id="{4EE8EC76-29BD-407A-AAD2-E347B0C6D0EB}"/>
                </a:ext>
              </a:extLst>
            </p:cNvPr>
            <p:cNvSpPr>
              <a:spLocks/>
            </p:cNvSpPr>
            <p:nvPr/>
          </p:nvSpPr>
          <p:spPr bwMode="auto">
            <a:xfrm>
              <a:off x="10210609" y="4348500"/>
              <a:ext cx="156648" cy="158790"/>
            </a:xfrm>
            <a:custGeom>
              <a:avLst/>
              <a:gdLst>
                <a:gd name="T0" fmla="*/ 2147483646 w 79"/>
                <a:gd name="T1" fmla="*/ 2147483646 h 79"/>
                <a:gd name="T2" fmla="*/ 2147483646 w 79"/>
                <a:gd name="T3" fmla="*/ 2147483646 h 79"/>
                <a:gd name="T4" fmla="*/ 2147483646 w 79"/>
                <a:gd name="T5" fmla="*/ 2147483646 h 79"/>
                <a:gd name="T6" fmla="*/ 2147483646 w 79"/>
                <a:gd name="T7" fmla="*/ 2147483646 h 79"/>
                <a:gd name="T8" fmla="*/ 2147483646 w 79"/>
                <a:gd name="T9" fmla="*/ 2147483646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79">
                  <a:moveTo>
                    <a:pt x="11" y="19"/>
                  </a:moveTo>
                  <a:cubicBezTo>
                    <a:pt x="0" y="35"/>
                    <a:pt x="3" y="57"/>
                    <a:pt x="19" y="68"/>
                  </a:cubicBezTo>
                  <a:cubicBezTo>
                    <a:pt x="35" y="79"/>
                    <a:pt x="57" y="76"/>
                    <a:pt x="68" y="60"/>
                  </a:cubicBezTo>
                  <a:cubicBezTo>
                    <a:pt x="79" y="44"/>
                    <a:pt x="76" y="22"/>
                    <a:pt x="60" y="11"/>
                  </a:cubicBezTo>
                  <a:cubicBezTo>
                    <a:pt x="44" y="0"/>
                    <a:pt x="22" y="4"/>
                    <a:pt x="11" y="19"/>
                  </a:cubicBezTo>
                  <a:close/>
                </a:path>
              </a:pathLst>
            </a:custGeom>
            <a:solidFill>
              <a:srgbClr val="2A2F3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52" name="Freeform 716">
              <a:extLst>
                <a:ext uri="{FF2B5EF4-FFF2-40B4-BE49-F238E27FC236}">
                  <a16:creationId xmlns:a16="http://schemas.microsoft.com/office/drawing/2014/main" id="{49474875-7F6B-4889-BD00-AC0B805ABC5C}"/>
                </a:ext>
              </a:extLst>
            </p:cNvPr>
            <p:cNvSpPr/>
            <p:nvPr/>
          </p:nvSpPr>
          <p:spPr bwMode="auto">
            <a:xfrm>
              <a:off x="10221193" y="4361203"/>
              <a:ext cx="135480" cy="133384"/>
            </a:xfrm>
            <a:custGeom>
              <a:avLst/>
              <a:gdLst>
                <a:gd name="T0" fmla="*/ 18126 w 67"/>
                <a:gd name="T1" fmla="*/ 31845 h 67"/>
                <a:gd name="T2" fmla="*/ 32224 w 67"/>
                <a:gd name="T3" fmla="*/ 115437 h 67"/>
                <a:gd name="T4" fmla="*/ 116811 w 67"/>
                <a:gd name="T5" fmla="*/ 101505 h 67"/>
                <a:gd name="T6" fmla="*/ 102713 w 67"/>
                <a:gd name="T7" fmla="*/ 19903 h 67"/>
                <a:gd name="T8" fmla="*/ 18126 w 67"/>
                <a:gd name="T9" fmla="*/ 31845 h 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 h="67">
                  <a:moveTo>
                    <a:pt x="9" y="16"/>
                  </a:moveTo>
                  <a:cubicBezTo>
                    <a:pt x="0" y="30"/>
                    <a:pt x="3" y="48"/>
                    <a:pt x="16" y="58"/>
                  </a:cubicBezTo>
                  <a:cubicBezTo>
                    <a:pt x="30" y="67"/>
                    <a:pt x="48" y="64"/>
                    <a:pt x="58" y="51"/>
                  </a:cubicBezTo>
                  <a:cubicBezTo>
                    <a:pt x="67" y="38"/>
                    <a:pt x="64" y="19"/>
                    <a:pt x="51" y="10"/>
                  </a:cubicBezTo>
                  <a:cubicBezTo>
                    <a:pt x="37" y="0"/>
                    <a:pt x="19" y="3"/>
                    <a:pt x="9" y="16"/>
                  </a:cubicBezTo>
                  <a:close/>
                </a:path>
              </a:pathLst>
            </a:custGeom>
            <a:solidFill>
              <a:srgbClr val="EAEAEA"/>
            </a:solidFill>
            <a:ln>
              <a:noFill/>
            </a:ln>
          </p:spPr>
          <p:txBody>
            <a:bodyPr>
              <a:normAutofit/>
            </a:bodyPr>
            <a:lstStyle/>
            <a:p>
              <a:pPr eaLnBrk="1" hangingPunct="1">
                <a:buFont typeface="Arial" panose="020B0604020202020204" pitchFamily="34" charset="0"/>
                <a:buNone/>
                <a:defRPr/>
              </a:pPr>
              <a:endParaRPr lang="zh-CN" altLang="en-US" sz="133" noProof="1"/>
            </a:p>
          </p:txBody>
        </p:sp>
        <p:sp>
          <p:nvSpPr>
            <p:cNvPr id="353" name="Freeform 717">
              <a:extLst>
                <a:ext uri="{FF2B5EF4-FFF2-40B4-BE49-F238E27FC236}">
                  <a16:creationId xmlns:a16="http://schemas.microsoft.com/office/drawing/2014/main" id="{E9B6E015-4AE9-491D-9F7C-EFD26D9B899A}"/>
                </a:ext>
              </a:extLst>
            </p:cNvPr>
            <p:cNvSpPr/>
            <p:nvPr/>
          </p:nvSpPr>
          <p:spPr bwMode="auto">
            <a:xfrm>
              <a:off x="10316452" y="4382375"/>
              <a:ext cx="6350" cy="8469"/>
            </a:xfrm>
            <a:custGeom>
              <a:avLst/>
              <a:gdLst>
                <a:gd name="T0" fmla="*/ 0 w 4"/>
                <a:gd name="T1" fmla="*/ 7938 h 5"/>
                <a:gd name="T2" fmla="*/ 0 w 4"/>
                <a:gd name="T3" fmla="*/ 7938 h 5"/>
                <a:gd name="T4" fmla="*/ 3175 w 4"/>
                <a:gd name="T5" fmla="*/ 7938 h 5"/>
                <a:gd name="T6" fmla="*/ 6350 w 4"/>
                <a:gd name="T7" fmla="*/ 1588 h 5"/>
                <a:gd name="T8" fmla="*/ 6350 w 4"/>
                <a:gd name="T9" fmla="*/ 0 h 5"/>
                <a:gd name="T10" fmla="*/ 4763 w 4"/>
                <a:gd name="T11" fmla="*/ 0 h 5"/>
                <a:gd name="T12" fmla="*/ 0 w 4"/>
                <a:gd name="T13" fmla="*/ 6350 h 5"/>
                <a:gd name="T14" fmla="*/ 0 w 4"/>
                <a:gd name="T15" fmla="*/ 7938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0" y="5"/>
                  </a:moveTo>
                  <a:lnTo>
                    <a:pt x="0" y="5"/>
                  </a:lnTo>
                  <a:lnTo>
                    <a:pt x="2" y="5"/>
                  </a:lnTo>
                  <a:lnTo>
                    <a:pt x="4" y="1"/>
                  </a:lnTo>
                  <a:lnTo>
                    <a:pt x="4" y="0"/>
                  </a:lnTo>
                  <a:lnTo>
                    <a:pt x="3" y="0"/>
                  </a:lnTo>
                  <a:lnTo>
                    <a:pt x="0" y="4"/>
                  </a:lnTo>
                  <a:lnTo>
                    <a:pt x="0" y="5"/>
                  </a:ln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4" name="Freeform 718">
              <a:extLst>
                <a:ext uri="{FF2B5EF4-FFF2-40B4-BE49-F238E27FC236}">
                  <a16:creationId xmlns:a16="http://schemas.microsoft.com/office/drawing/2014/main" id="{BB310871-6330-48CD-8AE3-6BA4E071BAF1}"/>
                </a:ext>
              </a:extLst>
            </p:cNvPr>
            <p:cNvSpPr/>
            <p:nvPr/>
          </p:nvSpPr>
          <p:spPr bwMode="auto">
            <a:xfrm>
              <a:off x="10327036" y="4397195"/>
              <a:ext cx="8467" cy="4234"/>
            </a:xfrm>
            <a:custGeom>
              <a:avLst/>
              <a:gdLst>
                <a:gd name="T0" fmla="*/ 0 w 5"/>
                <a:gd name="T1" fmla="*/ 4763 h 3"/>
                <a:gd name="T2" fmla="*/ 0 w 5"/>
                <a:gd name="T3" fmla="*/ 4763 h 3"/>
                <a:gd name="T4" fmla="*/ 3175 w 5"/>
                <a:gd name="T5" fmla="*/ 4763 h 3"/>
                <a:gd name="T6" fmla="*/ 7937 w 5"/>
                <a:gd name="T7" fmla="*/ 1588 h 3"/>
                <a:gd name="T8" fmla="*/ 7937 w 5"/>
                <a:gd name="T9" fmla="*/ 0 h 3"/>
                <a:gd name="T10" fmla="*/ 4762 w 5"/>
                <a:gd name="T11" fmla="*/ 0 h 3"/>
                <a:gd name="T12" fmla="*/ 1587 w 5"/>
                <a:gd name="T13" fmla="*/ 3175 h 3"/>
                <a:gd name="T14" fmla="*/ 0 w 5"/>
                <a:gd name="T15" fmla="*/ 476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3"/>
                  </a:moveTo>
                  <a:lnTo>
                    <a:pt x="0" y="3"/>
                  </a:lnTo>
                  <a:lnTo>
                    <a:pt x="2" y="3"/>
                  </a:lnTo>
                  <a:lnTo>
                    <a:pt x="5" y="1"/>
                  </a:lnTo>
                  <a:lnTo>
                    <a:pt x="5" y="0"/>
                  </a:lnTo>
                  <a:lnTo>
                    <a:pt x="3" y="0"/>
                  </a:lnTo>
                  <a:lnTo>
                    <a:pt x="1" y="2"/>
                  </a:lnTo>
                  <a:lnTo>
                    <a:pt x="0" y="3"/>
                  </a:ln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5" name="Freeform 719">
              <a:extLst>
                <a:ext uri="{FF2B5EF4-FFF2-40B4-BE49-F238E27FC236}">
                  <a16:creationId xmlns:a16="http://schemas.microsoft.com/office/drawing/2014/main" id="{BF5A05C3-A497-4C70-A6B6-67DCC4224FEC}"/>
                </a:ext>
              </a:extLst>
            </p:cNvPr>
            <p:cNvSpPr/>
            <p:nvPr/>
          </p:nvSpPr>
          <p:spPr bwMode="auto">
            <a:xfrm>
              <a:off x="10335504" y="4412016"/>
              <a:ext cx="8467" cy="6351"/>
            </a:xfrm>
            <a:custGeom>
              <a:avLst/>
              <a:gdLst>
                <a:gd name="T0" fmla="*/ 0 w 5"/>
                <a:gd name="T1" fmla="*/ 3175 h 3"/>
                <a:gd name="T2" fmla="*/ 0 w 5"/>
                <a:gd name="T3" fmla="*/ 3175 h 3"/>
                <a:gd name="T4" fmla="*/ 1905 w 5"/>
                <a:gd name="T5" fmla="*/ 4763 h 3"/>
                <a:gd name="T6" fmla="*/ 7620 w 5"/>
                <a:gd name="T7" fmla="*/ 3175 h 3"/>
                <a:gd name="T8" fmla="*/ 7620 w 5"/>
                <a:gd name="T9" fmla="*/ 1588 h 3"/>
                <a:gd name="T10" fmla="*/ 5715 w 5"/>
                <a:gd name="T11" fmla="*/ 0 h 3"/>
                <a:gd name="T12" fmla="*/ 0 w 5"/>
                <a:gd name="T13" fmla="*/ 1588 h 3"/>
                <a:gd name="T14" fmla="*/ 0 w 5"/>
                <a:gd name="T15" fmla="*/ 3175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2"/>
                  </a:moveTo>
                  <a:cubicBezTo>
                    <a:pt x="0" y="2"/>
                    <a:pt x="0" y="2"/>
                    <a:pt x="0" y="2"/>
                  </a:cubicBezTo>
                  <a:cubicBezTo>
                    <a:pt x="0" y="2"/>
                    <a:pt x="0" y="3"/>
                    <a:pt x="1" y="3"/>
                  </a:cubicBezTo>
                  <a:cubicBezTo>
                    <a:pt x="4" y="2"/>
                    <a:pt x="4" y="2"/>
                    <a:pt x="4" y="2"/>
                  </a:cubicBezTo>
                  <a:cubicBezTo>
                    <a:pt x="4" y="2"/>
                    <a:pt x="5" y="1"/>
                    <a:pt x="4" y="1"/>
                  </a:cubicBezTo>
                  <a:cubicBezTo>
                    <a:pt x="4" y="0"/>
                    <a:pt x="4" y="0"/>
                    <a:pt x="3" y="0"/>
                  </a:cubicBezTo>
                  <a:cubicBezTo>
                    <a:pt x="0" y="1"/>
                    <a:pt x="0" y="1"/>
                    <a:pt x="0" y="1"/>
                  </a:cubicBezTo>
                  <a:cubicBezTo>
                    <a:pt x="0" y="1"/>
                    <a:pt x="0" y="2"/>
                    <a:pt x="0" y="2"/>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6" name="Freeform 720">
              <a:extLst>
                <a:ext uri="{FF2B5EF4-FFF2-40B4-BE49-F238E27FC236}">
                  <a16:creationId xmlns:a16="http://schemas.microsoft.com/office/drawing/2014/main" id="{255F28D2-4E06-431A-BBC1-1E60C029FB32}"/>
                </a:ext>
              </a:extLst>
            </p:cNvPr>
            <p:cNvSpPr/>
            <p:nvPr/>
          </p:nvSpPr>
          <p:spPr bwMode="auto">
            <a:xfrm>
              <a:off x="10335504" y="4431070"/>
              <a:ext cx="8467" cy="2118"/>
            </a:xfrm>
            <a:custGeom>
              <a:avLst/>
              <a:gdLst>
                <a:gd name="T0" fmla="*/ 0 w 5"/>
                <a:gd name="T1" fmla="*/ 1588 h 2"/>
                <a:gd name="T2" fmla="*/ 0 w 5"/>
                <a:gd name="T3" fmla="*/ 1588 h 2"/>
                <a:gd name="T4" fmla="*/ 1905 w 5"/>
                <a:gd name="T5" fmla="*/ 3175 h 2"/>
                <a:gd name="T6" fmla="*/ 7620 w 5"/>
                <a:gd name="T7" fmla="*/ 3175 h 2"/>
                <a:gd name="T8" fmla="*/ 9525 w 5"/>
                <a:gd name="T9" fmla="*/ 1588 h 2"/>
                <a:gd name="T10" fmla="*/ 7620 w 5"/>
                <a:gd name="T11" fmla="*/ 1588 h 2"/>
                <a:gd name="T12" fmla="*/ 1905 w 5"/>
                <a:gd name="T13" fmla="*/ 0 h 2"/>
                <a:gd name="T14" fmla="*/ 0 w 5"/>
                <a:gd name="T15" fmla="*/ 1588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0" y="1"/>
                  </a:moveTo>
                  <a:cubicBezTo>
                    <a:pt x="0" y="1"/>
                    <a:pt x="0" y="1"/>
                    <a:pt x="0" y="1"/>
                  </a:cubicBezTo>
                  <a:cubicBezTo>
                    <a:pt x="0" y="1"/>
                    <a:pt x="1" y="2"/>
                    <a:pt x="1" y="2"/>
                  </a:cubicBezTo>
                  <a:cubicBezTo>
                    <a:pt x="4" y="2"/>
                    <a:pt x="4" y="2"/>
                    <a:pt x="4" y="2"/>
                  </a:cubicBezTo>
                  <a:cubicBezTo>
                    <a:pt x="5" y="2"/>
                    <a:pt x="5" y="2"/>
                    <a:pt x="5" y="1"/>
                  </a:cubicBezTo>
                  <a:cubicBezTo>
                    <a:pt x="5" y="1"/>
                    <a:pt x="5" y="1"/>
                    <a:pt x="4" y="1"/>
                  </a:cubicBezTo>
                  <a:cubicBezTo>
                    <a:pt x="1" y="0"/>
                    <a:pt x="1" y="0"/>
                    <a:pt x="1" y="0"/>
                  </a:cubicBezTo>
                  <a:cubicBezTo>
                    <a:pt x="1" y="0"/>
                    <a:pt x="0" y="0"/>
                    <a:pt x="0" y="1"/>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7" name="Freeform 721">
              <a:extLst>
                <a:ext uri="{FF2B5EF4-FFF2-40B4-BE49-F238E27FC236}">
                  <a16:creationId xmlns:a16="http://schemas.microsoft.com/office/drawing/2014/main" id="{0330BD5A-81B7-477C-AF6D-7791D4227012}"/>
                </a:ext>
              </a:extLst>
            </p:cNvPr>
            <p:cNvSpPr/>
            <p:nvPr/>
          </p:nvSpPr>
          <p:spPr bwMode="auto">
            <a:xfrm>
              <a:off x="10329154" y="4445891"/>
              <a:ext cx="10584" cy="6351"/>
            </a:xfrm>
            <a:custGeom>
              <a:avLst/>
              <a:gdLst>
                <a:gd name="T0" fmla="*/ 0 w 5"/>
                <a:gd name="T1" fmla="*/ 2117 h 3"/>
                <a:gd name="T2" fmla="*/ 0 w 5"/>
                <a:gd name="T3" fmla="*/ 2117 h 3"/>
                <a:gd name="T4" fmla="*/ 1905 w 5"/>
                <a:gd name="T5" fmla="*/ 4233 h 3"/>
                <a:gd name="T6" fmla="*/ 7620 w 5"/>
                <a:gd name="T7" fmla="*/ 6350 h 3"/>
                <a:gd name="T8" fmla="*/ 9525 w 5"/>
                <a:gd name="T9" fmla="*/ 6350 h 3"/>
                <a:gd name="T10" fmla="*/ 7620 w 5"/>
                <a:gd name="T11" fmla="*/ 4233 h 3"/>
                <a:gd name="T12" fmla="*/ 1905 w 5"/>
                <a:gd name="T13" fmla="*/ 0 h 3"/>
                <a:gd name="T14" fmla="*/ 0 w 5"/>
                <a:gd name="T15" fmla="*/ 2117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0" y="1"/>
                  </a:moveTo>
                  <a:cubicBezTo>
                    <a:pt x="0" y="1"/>
                    <a:pt x="0" y="1"/>
                    <a:pt x="0" y="1"/>
                  </a:cubicBezTo>
                  <a:cubicBezTo>
                    <a:pt x="0" y="1"/>
                    <a:pt x="0" y="1"/>
                    <a:pt x="1" y="2"/>
                  </a:cubicBezTo>
                  <a:cubicBezTo>
                    <a:pt x="4" y="3"/>
                    <a:pt x="4" y="3"/>
                    <a:pt x="4" y="3"/>
                  </a:cubicBezTo>
                  <a:cubicBezTo>
                    <a:pt x="4" y="3"/>
                    <a:pt x="4" y="3"/>
                    <a:pt x="5" y="3"/>
                  </a:cubicBezTo>
                  <a:cubicBezTo>
                    <a:pt x="5" y="2"/>
                    <a:pt x="5" y="2"/>
                    <a:pt x="4" y="2"/>
                  </a:cubicBezTo>
                  <a:cubicBezTo>
                    <a:pt x="1" y="0"/>
                    <a:pt x="1" y="0"/>
                    <a:pt x="1" y="0"/>
                  </a:cubicBezTo>
                  <a:cubicBezTo>
                    <a:pt x="1" y="0"/>
                    <a:pt x="0" y="0"/>
                    <a:pt x="0" y="1"/>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8" name="Freeform 722">
              <a:extLst>
                <a:ext uri="{FF2B5EF4-FFF2-40B4-BE49-F238E27FC236}">
                  <a16:creationId xmlns:a16="http://schemas.microsoft.com/office/drawing/2014/main" id="{6D7178C7-5B9C-4130-9E43-C9CC884C1B01}"/>
                </a:ext>
              </a:extLst>
            </p:cNvPr>
            <p:cNvSpPr/>
            <p:nvPr/>
          </p:nvSpPr>
          <p:spPr bwMode="auto">
            <a:xfrm>
              <a:off x="10322802" y="4460711"/>
              <a:ext cx="6351" cy="8469"/>
            </a:xfrm>
            <a:custGeom>
              <a:avLst/>
              <a:gdLst>
                <a:gd name="T0" fmla="*/ 0 w 4"/>
                <a:gd name="T1" fmla="*/ 0 h 5"/>
                <a:gd name="T2" fmla="*/ 0 w 4"/>
                <a:gd name="T3" fmla="*/ 0 h 5"/>
                <a:gd name="T4" fmla="*/ 0 w 4"/>
                <a:gd name="T5" fmla="*/ 1588 h 5"/>
                <a:gd name="T6" fmla="*/ 4763 w 4"/>
                <a:gd name="T7" fmla="*/ 7938 h 5"/>
                <a:gd name="T8" fmla="*/ 6350 w 4"/>
                <a:gd name="T9" fmla="*/ 7938 h 5"/>
                <a:gd name="T10" fmla="*/ 6350 w 4"/>
                <a:gd name="T11" fmla="*/ 3175 h 5"/>
                <a:gd name="T12" fmla="*/ 1588 w 4"/>
                <a:gd name="T13" fmla="*/ 0 h 5"/>
                <a:gd name="T14" fmla="*/ 0 w 4"/>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0" y="0"/>
                  </a:moveTo>
                  <a:lnTo>
                    <a:pt x="0" y="0"/>
                  </a:lnTo>
                  <a:lnTo>
                    <a:pt x="0" y="1"/>
                  </a:lnTo>
                  <a:lnTo>
                    <a:pt x="3" y="5"/>
                  </a:lnTo>
                  <a:lnTo>
                    <a:pt x="4" y="5"/>
                  </a:lnTo>
                  <a:lnTo>
                    <a:pt x="4" y="2"/>
                  </a:lnTo>
                  <a:lnTo>
                    <a:pt x="1" y="0"/>
                  </a:lnTo>
                  <a:lnTo>
                    <a:pt x="0" y="0"/>
                  </a:ln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59" name="Freeform 723">
              <a:extLst>
                <a:ext uri="{FF2B5EF4-FFF2-40B4-BE49-F238E27FC236}">
                  <a16:creationId xmlns:a16="http://schemas.microsoft.com/office/drawing/2014/main" id="{E4DCB221-A795-4D86-9E74-7505F6BE73A9}"/>
                </a:ext>
              </a:extLst>
            </p:cNvPr>
            <p:cNvSpPr/>
            <p:nvPr/>
          </p:nvSpPr>
          <p:spPr bwMode="auto">
            <a:xfrm>
              <a:off x="10305867" y="4469180"/>
              <a:ext cx="8467" cy="8469"/>
            </a:xfrm>
            <a:custGeom>
              <a:avLst/>
              <a:gdLst>
                <a:gd name="T0" fmla="*/ 1984 w 4"/>
                <a:gd name="T1" fmla="*/ 1905 h 5"/>
                <a:gd name="T2" fmla="*/ 1984 w 4"/>
                <a:gd name="T3" fmla="*/ 1905 h 5"/>
                <a:gd name="T4" fmla="*/ 1984 w 4"/>
                <a:gd name="T5" fmla="*/ 3810 h 5"/>
                <a:gd name="T6" fmla="*/ 3969 w 4"/>
                <a:gd name="T7" fmla="*/ 9525 h 5"/>
                <a:gd name="T8" fmla="*/ 5953 w 4"/>
                <a:gd name="T9" fmla="*/ 9525 h 5"/>
                <a:gd name="T10" fmla="*/ 5953 w 4"/>
                <a:gd name="T11" fmla="*/ 7620 h 5"/>
                <a:gd name="T12" fmla="*/ 3969 w 4"/>
                <a:gd name="T13" fmla="*/ 1905 h 5"/>
                <a:gd name="T14" fmla="*/ 1984 w 4"/>
                <a:gd name="T15" fmla="*/ 190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1" y="1"/>
                  </a:moveTo>
                  <a:cubicBezTo>
                    <a:pt x="1" y="1"/>
                    <a:pt x="1" y="1"/>
                    <a:pt x="1" y="1"/>
                  </a:cubicBezTo>
                  <a:cubicBezTo>
                    <a:pt x="1" y="1"/>
                    <a:pt x="0" y="1"/>
                    <a:pt x="1" y="2"/>
                  </a:cubicBezTo>
                  <a:cubicBezTo>
                    <a:pt x="2" y="5"/>
                    <a:pt x="2" y="5"/>
                    <a:pt x="2" y="5"/>
                  </a:cubicBezTo>
                  <a:cubicBezTo>
                    <a:pt x="2" y="5"/>
                    <a:pt x="3" y="5"/>
                    <a:pt x="3" y="5"/>
                  </a:cubicBezTo>
                  <a:cubicBezTo>
                    <a:pt x="3" y="5"/>
                    <a:pt x="4" y="4"/>
                    <a:pt x="3" y="4"/>
                  </a:cubicBezTo>
                  <a:cubicBezTo>
                    <a:pt x="2" y="1"/>
                    <a:pt x="2" y="1"/>
                    <a:pt x="2" y="1"/>
                  </a:cubicBezTo>
                  <a:cubicBezTo>
                    <a:pt x="2" y="1"/>
                    <a:pt x="1" y="0"/>
                    <a:pt x="1" y="1"/>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0" name="Freeform 724">
              <a:extLst>
                <a:ext uri="{FF2B5EF4-FFF2-40B4-BE49-F238E27FC236}">
                  <a16:creationId xmlns:a16="http://schemas.microsoft.com/office/drawing/2014/main" id="{4BB696B4-504D-4EB1-B0E9-D92710C0A3CC}"/>
                </a:ext>
              </a:extLst>
            </p:cNvPr>
            <p:cNvSpPr/>
            <p:nvPr/>
          </p:nvSpPr>
          <p:spPr bwMode="auto">
            <a:xfrm>
              <a:off x="10291050" y="4473414"/>
              <a:ext cx="4234" cy="10587"/>
            </a:xfrm>
            <a:custGeom>
              <a:avLst/>
              <a:gdLst>
                <a:gd name="T0" fmla="*/ 0 w 1"/>
                <a:gd name="T1" fmla="*/ 0 h 5"/>
                <a:gd name="T2" fmla="*/ 0 w 1"/>
                <a:gd name="T3" fmla="*/ 0 h 5"/>
                <a:gd name="T4" fmla="*/ 0 w 1"/>
                <a:gd name="T5" fmla="*/ 2223 h 5"/>
                <a:gd name="T6" fmla="*/ 0 w 1"/>
                <a:gd name="T7" fmla="*/ 8890 h 5"/>
                <a:gd name="T8" fmla="*/ 3175 w 1"/>
                <a:gd name="T9" fmla="*/ 8890 h 5"/>
                <a:gd name="T10" fmla="*/ 3175 w 1"/>
                <a:gd name="T11" fmla="*/ 8890 h 5"/>
                <a:gd name="T12" fmla="*/ 3175 w 1"/>
                <a:gd name="T13" fmla="*/ 0 h 5"/>
                <a:gd name="T14" fmla="*/ 0 w 1"/>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5">
                  <a:moveTo>
                    <a:pt x="0" y="0"/>
                  </a:moveTo>
                  <a:cubicBezTo>
                    <a:pt x="0" y="0"/>
                    <a:pt x="0" y="0"/>
                    <a:pt x="0" y="0"/>
                  </a:cubicBezTo>
                  <a:cubicBezTo>
                    <a:pt x="0" y="0"/>
                    <a:pt x="0" y="0"/>
                    <a:pt x="0" y="1"/>
                  </a:cubicBezTo>
                  <a:cubicBezTo>
                    <a:pt x="0" y="4"/>
                    <a:pt x="0" y="4"/>
                    <a:pt x="0" y="4"/>
                  </a:cubicBezTo>
                  <a:cubicBezTo>
                    <a:pt x="0" y="4"/>
                    <a:pt x="0" y="5"/>
                    <a:pt x="1" y="4"/>
                  </a:cubicBezTo>
                  <a:cubicBezTo>
                    <a:pt x="1" y="4"/>
                    <a:pt x="1" y="4"/>
                    <a:pt x="1" y="4"/>
                  </a:cubicBezTo>
                  <a:cubicBezTo>
                    <a:pt x="1" y="0"/>
                    <a:pt x="1" y="0"/>
                    <a:pt x="1" y="0"/>
                  </a:cubicBezTo>
                  <a:cubicBezTo>
                    <a:pt x="1" y="0"/>
                    <a:pt x="1" y="0"/>
                    <a:pt x="0" y="0"/>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1" name="Freeform 725">
              <a:extLst>
                <a:ext uri="{FF2B5EF4-FFF2-40B4-BE49-F238E27FC236}">
                  <a16:creationId xmlns:a16="http://schemas.microsoft.com/office/drawing/2014/main" id="{4D27D6C3-4617-41DD-9DDB-DB5CDACC580B}"/>
                </a:ext>
              </a:extLst>
            </p:cNvPr>
            <p:cNvSpPr/>
            <p:nvPr/>
          </p:nvSpPr>
          <p:spPr bwMode="auto">
            <a:xfrm>
              <a:off x="10271997" y="4471298"/>
              <a:ext cx="6351" cy="10585"/>
            </a:xfrm>
            <a:custGeom>
              <a:avLst/>
              <a:gdLst>
                <a:gd name="T0" fmla="*/ 4233 w 3"/>
                <a:gd name="T1" fmla="*/ 0 h 5"/>
                <a:gd name="T2" fmla="*/ 4233 w 3"/>
                <a:gd name="T3" fmla="*/ 0 h 5"/>
                <a:gd name="T4" fmla="*/ 2117 w 3"/>
                <a:gd name="T5" fmla="*/ 0 h 5"/>
                <a:gd name="T6" fmla="*/ 0 w 3"/>
                <a:gd name="T7" fmla="*/ 8890 h 5"/>
                <a:gd name="T8" fmla="*/ 2117 w 3"/>
                <a:gd name="T9" fmla="*/ 11113 h 5"/>
                <a:gd name="T10" fmla="*/ 4233 w 3"/>
                <a:gd name="T11" fmla="*/ 8890 h 5"/>
                <a:gd name="T12" fmla="*/ 6350 w 3"/>
                <a:gd name="T13" fmla="*/ 2223 h 5"/>
                <a:gd name="T14" fmla="*/ 4233 w 3"/>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2" y="0"/>
                  </a:moveTo>
                  <a:cubicBezTo>
                    <a:pt x="2" y="0"/>
                    <a:pt x="2" y="0"/>
                    <a:pt x="2" y="0"/>
                  </a:cubicBezTo>
                  <a:cubicBezTo>
                    <a:pt x="2" y="0"/>
                    <a:pt x="1" y="0"/>
                    <a:pt x="1" y="0"/>
                  </a:cubicBezTo>
                  <a:cubicBezTo>
                    <a:pt x="0" y="4"/>
                    <a:pt x="0" y="4"/>
                    <a:pt x="0" y="4"/>
                  </a:cubicBezTo>
                  <a:cubicBezTo>
                    <a:pt x="0" y="4"/>
                    <a:pt x="1" y="4"/>
                    <a:pt x="1" y="5"/>
                  </a:cubicBezTo>
                  <a:cubicBezTo>
                    <a:pt x="1" y="5"/>
                    <a:pt x="2" y="4"/>
                    <a:pt x="2" y="4"/>
                  </a:cubicBezTo>
                  <a:cubicBezTo>
                    <a:pt x="3" y="1"/>
                    <a:pt x="3" y="1"/>
                    <a:pt x="3" y="1"/>
                  </a:cubicBezTo>
                  <a:cubicBezTo>
                    <a:pt x="3" y="0"/>
                    <a:pt x="3" y="0"/>
                    <a:pt x="2" y="0"/>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2" name="Freeform 726">
              <a:extLst>
                <a:ext uri="{FF2B5EF4-FFF2-40B4-BE49-F238E27FC236}">
                  <a16:creationId xmlns:a16="http://schemas.microsoft.com/office/drawing/2014/main" id="{4172AF30-CABD-4F6B-90D6-FCCD5243C1BD}"/>
                </a:ext>
              </a:extLst>
            </p:cNvPr>
            <p:cNvSpPr/>
            <p:nvPr/>
          </p:nvSpPr>
          <p:spPr bwMode="auto">
            <a:xfrm>
              <a:off x="10257180" y="4462829"/>
              <a:ext cx="6350" cy="8469"/>
            </a:xfrm>
            <a:custGeom>
              <a:avLst/>
              <a:gdLst>
                <a:gd name="T0" fmla="*/ 6350 w 4"/>
                <a:gd name="T1" fmla="*/ 0 h 5"/>
                <a:gd name="T2" fmla="*/ 6350 w 4"/>
                <a:gd name="T3" fmla="*/ 0 h 5"/>
                <a:gd name="T4" fmla="*/ 3175 w 4"/>
                <a:gd name="T5" fmla="*/ 1588 h 5"/>
                <a:gd name="T6" fmla="*/ 0 w 4"/>
                <a:gd name="T7" fmla="*/ 6350 h 5"/>
                <a:gd name="T8" fmla="*/ 0 w 4"/>
                <a:gd name="T9" fmla="*/ 7938 h 5"/>
                <a:gd name="T10" fmla="*/ 1588 w 4"/>
                <a:gd name="T11" fmla="*/ 7938 h 5"/>
                <a:gd name="T12" fmla="*/ 6350 w 4"/>
                <a:gd name="T13" fmla="*/ 4763 h 5"/>
                <a:gd name="T14" fmla="*/ 6350 w 4"/>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4" y="0"/>
                  </a:moveTo>
                  <a:lnTo>
                    <a:pt x="4" y="0"/>
                  </a:lnTo>
                  <a:lnTo>
                    <a:pt x="2" y="1"/>
                  </a:lnTo>
                  <a:lnTo>
                    <a:pt x="0" y="4"/>
                  </a:lnTo>
                  <a:lnTo>
                    <a:pt x="0" y="5"/>
                  </a:lnTo>
                  <a:lnTo>
                    <a:pt x="1" y="5"/>
                  </a:lnTo>
                  <a:lnTo>
                    <a:pt x="4" y="3"/>
                  </a:lnTo>
                  <a:lnTo>
                    <a:pt x="4" y="0"/>
                  </a:ln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3" name="Freeform 727">
              <a:extLst>
                <a:ext uri="{FF2B5EF4-FFF2-40B4-BE49-F238E27FC236}">
                  <a16:creationId xmlns:a16="http://schemas.microsoft.com/office/drawing/2014/main" id="{6E131E60-94A6-4ED2-8D51-7E7FCFAA17B3}"/>
                </a:ext>
              </a:extLst>
            </p:cNvPr>
            <p:cNvSpPr/>
            <p:nvPr/>
          </p:nvSpPr>
          <p:spPr bwMode="auto">
            <a:xfrm>
              <a:off x="10244479" y="4454360"/>
              <a:ext cx="8467" cy="6351"/>
            </a:xfrm>
            <a:custGeom>
              <a:avLst/>
              <a:gdLst>
                <a:gd name="T0" fmla="*/ 7937 w 5"/>
                <a:gd name="T1" fmla="*/ 0 h 4"/>
                <a:gd name="T2" fmla="*/ 7937 w 5"/>
                <a:gd name="T3" fmla="*/ 0 h 4"/>
                <a:gd name="T4" fmla="*/ 4762 w 5"/>
                <a:gd name="T5" fmla="*/ 0 h 4"/>
                <a:gd name="T6" fmla="*/ 0 w 5"/>
                <a:gd name="T7" fmla="*/ 1588 h 4"/>
                <a:gd name="T8" fmla="*/ 0 w 5"/>
                <a:gd name="T9" fmla="*/ 6350 h 4"/>
                <a:gd name="T10" fmla="*/ 3175 w 5"/>
                <a:gd name="T11" fmla="*/ 6350 h 4"/>
                <a:gd name="T12" fmla="*/ 6350 w 5"/>
                <a:gd name="T13" fmla="*/ 1588 h 4"/>
                <a:gd name="T14" fmla="*/ 7937 w 5"/>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4">
                  <a:moveTo>
                    <a:pt x="5" y="0"/>
                  </a:moveTo>
                  <a:lnTo>
                    <a:pt x="5" y="0"/>
                  </a:lnTo>
                  <a:lnTo>
                    <a:pt x="3" y="0"/>
                  </a:lnTo>
                  <a:lnTo>
                    <a:pt x="0" y="1"/>
                  </a:lnTo>
                  <a:lnTo>
                    <a:pt x="0" y="4"/>
                  </a:lnTo>
                  <a:lnTo>
                    <a:pt x="2" y="4"/>
                  </a:lnTo>
                  <a:lnTo>
                    <a:pt x="4" y="1"/>
                  </a:lnTo>
                  <a:lnTo>
                    <a:pt x="5" y="0"/>
                  </a:ln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4" name="Freeform 728">
              <a:extLst>
                <a:ext uri="{FF2B5EF4-FFF2-40B4-BE49-F238E27FC236}">
                  <a16:creationId xmlns:a16="http://schemas.microsoft.com/office/drawing/2014/main" id="{72E9BB4D-6B72-4B80-B1F1-EA226BC6AB52}"/>
                </a:ext>
              </a:extLst>
            </p:cNvPr>
            <p:cNvSpPr/>
            <p:nvPr/>
          </p:nvSpPr>
          <p:spPr bwMode="auto">
            <a:xfrm>
              <a:off x="10233894" y="4437423"/>
              <a:ext cx="10585" cy="4234"/>
            </a:xfrm>
            <a:custGeom>
              <a:avLst/>
              <a:gdLst>
                <a:gd name="T0" fmla="*/ 9525 w 5"/>
                <a:gd name="T1" fmla="*/ 0 h 2"/>
                <a:gd name="T2" fmla="*/ 9525 w 5"/>
                <a:gd name="T3" fmla="*/ 0 h 2"/>
                <a:gd name="T4" fmla="*/ 7620 w 5"/>
                <a:gd name="T5" fmla="*/ 0 h 2"/>
                <a:gd name="T6" fmla="*/ 1905 w 5"/>
                <a:gd name="T7" fmla="*/ 1588 h 2"/>
                <a:gd name="T8" fmla="*/ 1905 w 5"/>
                <a:gd name="T9" fmla="*/ 3175 h 2"/>
                <a:gd name="T10" fmla="*/ 1905 w 5"/>
                <a:gd name="T11" fmla="*/ 3175 h 2"/>
                <a:gd name="T12" fmla="*/ 9525 w 5"/>
                <a:gd name="T13" fmla="*/ 1588 h 2"/>
                <a:gd name="T14" fmla="*/ 9525 w 5"/>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5" y="0"/>
                  </a:moveTo>
                  <a:cubicBezTo>
                    <a:pt x="5" y="0"/>
                    <a:pt x="5" y="0"/>
                    <a:pt x="5" y="0"/>
                  </a:cubicBezTo>
                  <a:cubicBezTo>
                    <a:pt x="5" y="0"/>
                    <a:pt x="5" y="0"/>
                    <a:pt x="4" y="0"/>
                  </a:cubicBezTo>
                  <a:cubicBezTo>
                    <a:pt x="1" y="1"/>
                    <a:pt x="1" y="1"/>
                    <a:pt x="1" y="1"/>
                  </a:cubicBezTo>
                  <a:cubicBezTo>
                    <a:pt x="1" y="1"/>
                    <a:pt x="0" y="1"/>
                    <a:pt x="1" y="2"/>
                  </a:cubicBezTo>
                  <a:cubicBezTo>
                    <a:pt x="1" y="2"/>
                    <a:pt x="1" y="2"/>
                    <a:pt x="1" y="2"/>
                  </a:cubicBezTo>
                  <a:cubicBezTo>
                    <a:pt x="5" y="1"/>
                    <a:pt x="5" y="1"/>
                    <a:pt x="5" y="1"/>
                  </a:cubicBezTo>
                  <a:cubicBezTo>
                    <a:pt x="5" y="1"/>
                    <a:pt x="5" y="1"/>
                    <a:pt x="5" y="0"/>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5" name="Freeform 729">
              <a:extLst>
                <a:ext uri="{FF2B5EF4-FFF2-40B4-BE49-F238E27FC236}">
                  <a16:creationId xmlns:a16="http://schemas.microsoft.com/office/drawing/2014/main" id="{A2E442DC-0DE4-469E-9EF6-9186F7D4BD0A}"/>
                </a:ext>
              </a:extLst>
            </p:cNvPr>
            <p:cNvSpPr/>
            <p:nvPr/>
          </p:nvSpPr>
          <p:spPr bwMode="auto">
            <a:xfrm>
              <a:off x="10233894" y="4420485"/>
              <a:ext cx="10585" cy="4234"/>
            </a:xfrm>
            <a:custGeom>
              <a:avLst/>
              <a:gdLst>
                <a:gd name="T0" fmla="*/ 9525 w 5"/>
                <a:gd name="T1" fmla="*/ 3175 h 2"/>
                <a:gd name="T2" fmla="*/ 9525 w 5"/>
                <a:gd name="T3" fmla="*/ 3175 h 2"/>
                <a:gd name="T4" fmla="*/ 7620 w 5"/>
                <a:gd name="T5" fmla="*/ 1588 h 2"/>
                <a:gd name="T6" fmla="*/ 1905 w 5"/>
                <a:gd name="T7" fmla="*/ 0 h 2"/>
                <a:gd name="T8" fmla="*/ 0 w 5"/>
                <a:gd name="T9" fmla="*/ 1588 h 2"/>
                <a:gd name="T10" fmla="*/ 0 w 5"/>
                <a:gd name="T11" fmla="*/ 3175 h 2"/>
                <a:gd name="T12" fmla="*/ 7620 w 5"/>
                <a:gd name="T13" fmla="*/ 3175 h 2"/>
                <a:gd name="T14" fmla="*/ 9525 w 5"/>
                <a:gd name="T15" fmla="*/ 3175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2">
                  <a:moveTo>
                    <a:pt x="5" y="2"/>
                  </a:moveTo>
                  <a:cubicBezTo>
                    <a:pt x="5" y="2"/>
                    <a:pt x="5" y="2"/>
                    <a:pt x="5" y="2"/>
                  </a:cubicBezTo>
                  <a:cubicBezTo>
                    <a:pt x="5" y="1"/>
                    <a:pt x="4" y="1"/>
                    <a:pt x="4" y="1"/>
                  </a:cubicBezTo>
                  <a:cubicBezTo>
                    <a:pt x="1" y="0"/>
                    <a:pt x="1" y="0"/>
                    <a:pt x="1" y="0"/>
                  </a:cubicBezTo>
                  <a:cubicBezTo>
                    <a:pt x="0" y="0"/>
                    <a:pt x="0" y="1"/>
                    <a:pt x="0" y="1"/>
                  </a:cubicBezTo>
                  <a:cubicBezTo>
                    <a:pt x="0" y="2"/>
                    <a:pt x="0" y="2"/>
                    <a:pt x="0" y="2"/>
                  </a:cubicBezTo>
                  <a:cubicBezTo>
                    <a:pt x="4" y="2"/>
                    <a:pt x="4" y="2"/>
                    <a:pt x="4" y="2"/>
                  </a:cubicBezTo>
                  <a:cubicBezTo>
                    <a:pt x="4" y="2"/>
                    <a:pt x="5" y="2"/>
                    <a:pt x="5" y="2"/>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6" name="Freeform 730">
              <a:extLst>
                <a:ext uri="{FF2B5EF4-FFF2-40B4-BE49-F238E27FC236}">
                  <a16:creationId xmlns:a16="http://schemas.microsoft.com/office/drawing/2014/main" id="{0B735D42-BB28-42E1-B482-E1A03513FFDE}"/>
                </a:ext>
              </a:extLst>
            </p:cNvPr>
            <p:cNvSpPr/>
            <p:nvPr/>
          </p:nvSpPr>
          <p:spPr bwMode="auto">
            <a:xfrm>
              <a:off x="10240245" y="4401429"/>
              <a:ext cx="8467" cy="6352"/>
            </a:xfrm>
            <a:custGeom>
              <a:avLst/>
              <a:gdLst>
                <a:gd name="T0" fmla="*/ 9525 w 5"/>
                <a:gd name="T1" fmla="*/ 6350 h 3"/>
                <a:gd name="T2" fmla="*/ 9525 w 5"/>
                <a:gd name="T3" fmla="*/ 6350 h 3"/>
                <a:gd name="T4" fmla="*/ 7620 w 5"/>
                <a:gd name="T5" fmla="*/ 4233 h 3"/>
                <a:gd name="T6" fmla="*/ 1905 w 5"/>
                <a:gd name="T7" fmla="*/ 0 h 3"/>
                <a:gd name="T8" fmla="*/ 0 w 5"/>
                <a:gd name="T9" fmla="*/ 2117 h 3"/>
                <a:gd name="T10" fmla="*/ 1905 w 5"/>
                <a:gd name="T11" fmla="*/ 4233 h 3"/>
                <a:gd name="T12" fmla="*/ 7620 w 5"/>
                <a:gd name="T13" fmla="*/ 6350 h 3"/>
                <a:gd name="T14" fmla="*/ 9525 w 5"/>
                <a:gd name="T15" fmla="*/ 6350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3">
                  <a:moveTo>
                    <a:pt x="5" y="3"/>
                  </a:moveTo>
                  <a:cubicBezTo>
                    <a:pt x="5" y="3"/>
                    <a:pt x="5" y="3"/>
                    <a:pt x="5" y="3"/>
                  </a:cubicBezTo>
                  <a:cubicBezTo>
                    <a:pt x="5" y="2"/>
                    <a:pt x="5" y="2"/>
                    <a:pt x="4" y="2"/>
                  </a:cubicBezTo>
                  <a:cubicBezTo>
                    <a:pt x="1" y="0"/>
                    <a:pt x="1" y="0"/>
                    <a:pt x="1" y="0"/>
                  </a:cubicBezTo>
                  <a:cubicBezTo>
                    <a:pt x="1" y="0"/>
                    <a:pt x="1" y="0"/>
                    <a:pt x="0" y="1"/>
                  </a:cubicBezTo>
                  <a:cubicBezTo>
                    <a:pt x="0" y="1"/>
                    <a:pt x="0" y="2"/>
                    <a:pt x="1" y="2"/>
                  </a:cubicBezTo>
                  <a:cubicBezTo>
                    <a:pt x="4" y="3"/>
                    <a:pt x="4" y="3"/>
                    <a:pt x="4" y="3"/>
                  </a:cubicBezTo>
                  <a:cubicBezTo>
                    <a:pt x="4" y="3"/>
                    <a:pt x="5" y="3"/>
                    <a:pt x="5" y="3"/>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7" name="Freeform 731">
              <a:extLst>
                <a:ext uri="{FF2B5EF4-FFF2-40B4-BE49-F238E27FC236}">
                  <a16:creationId xmlns:a16="http://schemas.microsoft.com/office/drawing/2014/main" id="{766A1888-15DB-4580-9306-F6394181DC48}"/>
                </a:ext>
              </a:extLst>
            </p:cNvPr>
            <p:cNvSpPr/>
            <p:nvPr/>
          </p:nvSpPr>
          <p:spPr bwMode="auto">
            <a:xfrm>
              <a:off x="10250829" y="4388726"/>
              <a:ext cx="6351" cy="4234"/>
            </a:xfrm>
            <a:custGeom>
              <a:avLst/>
              <a:gdLst>
                <a:gd name="T0" fmla="*/ 6350 w 4"/>
                <a:gd name="T1" fmla="*/ 4763 h 3"/>
                <a:gd name="T2" fmla="*/ 6350 w 4"/>
                <a:gd name="T3" fmla="*/ 4763 h 3"/>
                <a:gd name="T4" fmla="*/ 6350 w 4"/>
                <a:gd name="T5" fmla="*/ 3175 h 3"/>
                <a:gd name="T6" fmla="*/ 1588 w 4"/>
                <a:gd name="T7" fmla="*/ 0 h 3"/>
                <a:gd name="T8" fmla="*/ 0 w 4"/>
                <a:gd name="T9" fmla="*/ 0 h 3"/>
                <a:gd name="T10" fmla="*/ 0 w 4"/>
                <a:gd name="T11" fmla="*/ 1588 h 3"/>
                <a:gd name="T12" fmla="*/ 4763 w 4"/>
                <a:gd name="T13" fmla="*/ 4763 h 3"/>
                <a:gd name="T14" fmla="*/ 6350 w 4"/>
                <a:gd name="T15" fmla="*/ 4763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3">
                  <a:moveTo>
                    <a:pt x="4" y="3"/>
                  </a:moveTo>
                  <a:lnTo>
                    <a:pt x="4" y="3"/>
                  </a:lnTo>
                  <a:lnTo>
                    <a:pt x="4" y="2"/>
                  </a:lnTo>
                  <a:lnTo>
                    <a:pt x="1" y="0"/>
                  </a:lnTo>
                  <a:lnTo>
                    <a:pt x="0" y="0"/>
                  </a:lnTo>
                  <a:lnTo>
                    <a:pt x="0" y="1"/>
                  </a:lnTo>
                  <a:lnTo>
                    <a:pt x="3" y="3"/>
                  </a:lnTo>
                  <a:lnTo>
                    <a:pt x="4" y="3"/>
                  </a:ln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8" name="Freeform 732">
              <a:extLst>
                <a:ext uri="{FF2B5EF4-FFF2-40B4-BE49-F238E27FC236}">
                  <a16:creationId xmlns:a16="http://schemas.microsoft.com/office/drawing/2014/main" id="{59A5294C-056E-4555-B18B-910810B4A020}"/>
                </a:ext>
              </a:extLst>
            </p:cNvPr>
            <p:cNvSpPr/>
            <p:nvPr/>
          </p:nvSpPr>
          <p:spPr bwMode="auto">
            <a:xfrm>
              <a:off x="10265647" y="4376023"/>
              <a:ext cx="6350" cy="10587"/>
            </a:xfrm>
            <a:custGeom>
              <a:avLst/>
              <a:gdLst>
                <a:gd name="T0" fmla="*/ 6350 w 3"/>
                <a:gd name="T1" fmla="*/ 9525 h 5"/>
                <a:gd name="T2" fmla="*/ 6350 w 3"/>
                <a:gd name="T3" fmla="*/ 9525 h 5"/>
                <a:gd name="T4" fmla="*/ 6350 w 3"/>
                <a:gd name="T5" fmla="*/ 7620 h 5"/>
                <a:gd name="T6" fmla="*/ 4233 w 3"/>
                <a:gd name="T7" fmla="*/ 1905 h 5"/>
                <a:gd name="T8" fmla="*/ 2117 w 3"/>
                <a:gd name="T9" fmla="*/ 0 h 5"/>
                <a:gd name="T10" fmla="*/ 2117 w 3"/>
                <a:gd name="T11" fmla="*/ 1905 h 5"/>
                <a:gd name="T12" fmla="*/ 4233 w 3"/>
                <a:gd name="T13" fmla="*/ 7620 h 5"/>
                <a:gd name="T14" fmla="*/ 6350 w 3"/>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3" y="5"/>
                  </a:moveTo>
                  <a:cubicBezTo>
                    <a:pt x="3" y="5"/>
                    <a:pt x="3" y="5"/>
                    <a:pt x="3" y="5"/>
                  </a:cubicBezTo>
                  <a:cubicBezTo>
                    <a:pt x="3" y="5"/>
                    <a:pt x="3" y="4"/>
                    <a:pt x="3" y="4"/>
                  </a:cubicBezTo>
                  <a:cubicBezTo>
                    <a:pt x="2" y="1"/>
                    <a:pt x="2" y="1"/>
                    <a:pt x="2" y="1"/>
                  </a:cubicBezTo>
                  <a:cubicBezTo>
                    <a:pt x="2" y="0"/>
                    <a:pt x="1" y="0"/>
                    <a:pt x="1" y="0"/>
                  </a:cubicBezTo>
                  <a:cubicBezTo>
                    <a:pt x="1" y="1"/>
                    <a:pt x="0" y="1"/>
                    <a:pt x="1" y="1"/>
                  </a:cubicBezTo>
                  <a:cubicBezTo>
                    <a:pt x="2" y="4"/>
                    <a:pt x="2" y="4"/>
                    <a:pt x="2" y="4"/>
                  </a:cubicBezTo>
                  <a:cubicBezTo>
                    <a:pt x="2" y="5"/>
                    <a:pt x="3" y="5"/>
                    <a:pt x="3" y="5"/>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69" name="Freeform 733">
              <a:extLst>
                <a:ext uri="{FF2B5EF4-FFF2-40B4-BE49-F238E27FC236}">
                  <a16:creationId xmlns:a16="http://schemas.microsoft.com/office/drawing/2014/main" id="{733FD47B-F446-4943-8AC2-F8E5E512237F}"/>
                </a:ext>
              </a:extLst>
            </p:cNvPr>
            <p:cNvSpPr/>
            <p:nvPr/>
          </p:nvSpPr>
          <p:spPr bwMode="auto">
            <a:xfrm>
              <a:off x="10284699" y="4373906"/>
              <a:ext cx="2118" cy="8469"/>
            </a:xfrm>
            <a:custGeom>
              <a:avLst/>
              <a:gdLst>
                <a:gd name="T0" fmla="*/ 3175 w 1"/>
                <a:gd name="T1" fmla="*/ 9525 h 5"/>
                <a:gd name="T2" fmla="*/ 3175 w 1"/>
                <a:gd name="T3" fmla="*/ 9525 h 5"/>
                <a:gd name="T4" fmla="*/ 3175 w 1"/>
                <a:gd name="T5" fmla="*/ 7620 h 5"/>
                <a:gd name="T6" fmla="*/ 3175 w 1"/>
                <a:gd name="T7" fmla="*/ 1905 h 5"/>
                <a:gd name="T8" fmla="*/ 0 w 1"/>
                <a:gd name="T9" fmla="*/ 0 h 5"/>
                <a:gd name="T10" fmla="*/ 0 w 1"/>
                <a:gd name="T11" fmla="*/ 1905 h 5"/>
                <a:gd name="T12" fmla="*/ 0 w 1"/>
                <a:gd name="T13" fmla="*/ 7620 h 5"/>
                <a:gd name="T14" fmla="*/ 3175 w 1"/>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5">
                  <a:moveTo>
                    <a:pt x="1" y="5"/>
                  </a:moveTo>
                  <a:cubicBezTo>
                    <a:pt x="1" y="5"/>
                    <a:pt x="1" y="5"/>
                    <a:pt x="1" y="5"/>
                  </a:cubicBezTo>
                  <a:cubicBezTo>
                    <a:pt x="1" y="5"/>
                    <a:pt x="1" y="4"/>
                    <a:pt x="1" y="4"/>
                  </a:cubicBezTo>
                  <a:cubicBezTo>
                    <a:pt x="1" y="1"/>
                    <a:pt x="1" y="1"/>
                    <a:pt x="1" y="1"/>
                  </a:cubicBezTo>
                  <a:cubicBezTo>
                    <a:pt x="1" y="0"/>
                    <a:pt x="1" y="0"/>
                    <a:pt x="0" y="0"/>
                  </a:cubicBezTo>
                  <a:cubicBezTo>
                    <a:pt x="0" y="0"/>
                    <a:pt x="0" y="0"/>
                    <a:pt x="0" y="1"/>
                  </a:cubicBezTo>
                  <a:cubicBezTo>
                    <a:pt x="0" y="4"/>
                    <a:pt x="0" y="4"/>
                    <a:pt x="0" y="4"/>
                  </a:cubicBezTo>
                  <a:cubicBezTo>
                    <a:pt x="0" y="5"/>
                    <a:pt x="0" y="5"/>
                    <a:pt x="1" y="5"/>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0" name="Freeform 734">
              <a:extLst>
                <a:ext uri="{FF2B5EF4-FFF2-40B4-BE49-F238E27FC236}">
                  <a16:creationId xmlns:a16="http://schemas.microsoft.com/office/drawing/2014/main" id="{EAA38451-1DF3-4899-A6DE-9936E142810A}"/>
                </a:ext>
              </a:extLst>
            </p:cNvPr>
            <p:cNvSpPr/>
            <p:nvPr/>
          </p:nvSpPr>
          <p:spPr bwMode="auto">
            <a:xfrm>
              <a:off x="10299517" y="4373906"/>
              <a:ext cx="6350" cy="10585"/>
            </a:xfrm>
            <a:custGeom>
              <a:avLst/>
              <a:gdLst>
                <a:gd name="T0" fmla="*/ 2117 w 3"/>
                <a:gd name="T1" fmla="*/ 9525 h 5"/>
                <a:gd name="T2" fmla="*/ 2117 w 3"/>
                <a:gd name="T3" fmla="*/ 9525 h 5"/>
                <a:gd name="T4" fmla="*/ 4233 w 3"/>
                <a:gd name="T5" fmla="*/ 7620 h 5"/>
                <a:gd name="T6" fmla="*/ 4233 w 3"/>
                <a:gd name="T7" fmla="*/ 1905 h 5"/>
                <a:gd name="T8" fmla="*/ 4233 w 3"/>
                <a:gd name="T9" fmla="*/ 0 h 5"/>
                <a:gd name="T10" fmla="*/ 2117 w 3"/>
                <a:gd name="T11" fmla="*/ 0 h 5"/>
                <a:gd name="T12" fmla="*/ 0 w 3"/>
                <a:gd name="T13" fmla="*/ 7620 h 5"/>
                <a:gd name="T14" fmla="*/ 2117 w 3"/>
                <a:gd name="T15" fmla="*/ 9525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1" y="5"/>
                  </a:moveTo>
                  <a:cubicBezTo>
                    <a:pt x="1" y="5"/>
                    <a:pt x="1" y="5"/>
                    <a:pt x="1" y="5"/>
                  </a:cubicBezTo>
                  <a:cubicBezTo>
                    <a:pt x="1" y="5"/>
                    <a:pt x="1" y="4"/>
                    <a:pt x="2" y="4"/>
                  </a:cubicBezTo>
                  <a:cubicBezTo>
                    <a:pt x="2" y="1"/>
                    <a:pt x="2" y="1"/>
                    <a:pt x="2" y="1"/>
                  </a:cubicBezTo>
                  <a:cubicBezTo>
                    <a:pt x="3" y="0"/>
                    <a:pt x="2" y="0"/>
                    <a:pt x="2" y="0"/>
                  </a:cubicBezTo>
                  <a:cubicBezTo>
                    <a:pt x="1" y="0"/>
                    <a:pt x="1" y="0"/>
                    <a:pt x="1" y="0"/>
                  </a:cubicBezTo>
                  <a:cubicBezTo>
                    <a:pt x="0" y="4"/>
                    <a:pt x="0" y="4"/>
                    <a:pt x="0" y="4"/>
                  </a:cubicBezTo>
                  <a:cubicBezTo>
                    <a:pt x="0" y="4"/>
                    <a:pt x="0" y="4"/>
                    <a:pt x="1" y="5"/>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1" name="Freeform 735">
              <a:extLst>
                <a:ext uri="{FF2B5EF4-FFF2-40B4-BE49-F238E27FC236}">
                  <a16:creationId xmlns:a16="http://schemas.microsoft.com/office/drawing/2014/main" id="{8B257730-5CE0-4BAB-9555-F5B85F209B8A}"/>
                </a:ext>
              </a:extLst>
            </p:cNvPr>
            <p:cNvSpPr/>
            <p:nvPr/>
          </p:nvSpPr>
          <p:spPr bwMode="auto">
            <a:xfrm>
              <a:off x="10250829" y="4424719"/>
              <a:ext cx="40221" cy="12703"/>
            </a:xfrm>
            <a:custGeom>
              <a:avLst/>
              <a:gdLst>
                <a:gd name="T0" fmla="*/ 0 w 20"/>
                <a:gd name="T1" fmla="*/ 10583 h 6"/>
                <a:gd name="T2" fmla="*/ 0 w 20"/>
                <a:gd name="T3" fmla="*/ 10583 h 6"/>
                <a:gd name="T4" fmla="*/ 1984 w 20"/>
                <a:gd name="T5" fmla="*/ 12700 h 6"/>
                <a:gd name="T6" fmla="*/ 37703 w 20"/>
                <a:gd name="T7" fmla="*/ 4233 h 6"/>
                <a:gd name="T8" fmla="*/ 39687 w 20"/>
                <a:gd name="T9" fmla="*/ 2117 h 6"/>
                <a:gd name="T10" fmla="*/ 37703 w 20"/>
                <a:gd name="T11" fmla="*/ 0 h 6"/>
                <a:gd name="T12" fmla="*/ 1984 w 20"/>
                <a:gd name="T13" fmla="*/ 8467 h 6"/>
                <a:gd name="T14" fmla="*/ 0 w 20"/>
                <a:gd name="T15" fmla="*/ 10583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6">
                  <a:moveTo>
                    <a:pt x="0" y="5"/>
                  </a:moveTo>
                  <a:cubicBezTo>
                    <a:pt x="0" y="5"/>
                    <a:pt x="0" y="5"/>
                    <a:pt x="0" y="5"/>
                  </a:cubicBezTo>
                  <a:cubicBezTo>
                    <a:pt x="0" y="6"/>
                    <a:pt x="1" y="6"/>
                    <a:pt x="1" y="6"/>
                  </a:cubicBezTo>
                  <a:cubicBezTo>
                    <a:pt x="19" y="2"/>
                    <a:pt x="19" y="2"/>
                    <a:pt x="19" y="2"/>
                  </a:cubicBezTo>
                  <a:cubicBezTo>
                    <a:pt x="20" y="2"/>
                    <a:pt x="20" y="1"/>
                    <a:pt x="20" y="1"/>
                  </a:cubicBezTo>
                  <a:cubicBezTo>
                    <a:pt x="20" y="0"/>
                    <a:pt x="19" y="0"/>
                    <a:pt x="19" y="0"/>
                  </a:cubicBezTo>
                  <a:cubicBezTo>
                    <a:pt x="1" y="4"/>
                    <a:pt x="1" y="4"/>
                    <a:pt x="1" y="4"/>
                  </a:cubicBezTo>
                  <a:cubicBezTo>
                    <a:pt x="0" y="4"/>
                    <a:pt x="0" y="5"/>
                    <a:pt x="0" y="5"/>
                  </a:cubicBezTo>
                  <a:close/>
                </a:path>
              </a:pathLst>
            </a:custGeom>
            <a:solidFill>
              <a:srgbClr val="8D95B1"/>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2" name="Freeform 736">
              <a:extLst>
                <a:ext uri="{FF2B5EF4-FFF2-40B4-BE49-F238E27FC236}">
                  <a16:creationId xmlns:a16="http://schemas.microsoft.com/office/drawing/2014/main" id="{437152AC-EC91-41BE-9612-8C443B4662D3}"/>
                </a:ext>
              </a:extLst>
            </p:cNvPr>
            <p:cNvSpPr/>
            <p:nvPr/>
          </p:nvSpPr>
          <p:spPr bwMode="auto">
            <a:xfrm>
              <a:off x="10255062" y="4401429"/>
              <a:ext cx="35987" cy="27524"/>
            </a:xfrm>
            <a:custGeom>
              <a:avLst/>
              <a:gdLst>
                <a:gd name="T0" fmla="*/ 0 w 22"/>
                <a:gd name="T1" fmla="*/ 3175 h 17"/>
                <a:gd name="T2" fmla="*/ 33338 w 22"/>
                <a:gd name="T3" fmla="*/ 26988 h 17"/>
                <a:gd name="T4" fmla="*/ 34925 w 22"/>
                <a:gd name="T5" fmla="*/ 26988 h 17"/>
                <a:gd name="T6" fmla="*/ 0 w 22"/>
                <a:gd name="T7" fmla="*/ 0 h 17"/>
                <a:gd name="T8" fmla="*/ 0 w 22"/>
                <a:gd name="T9" fmla="*/ 3175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0" y="2"/>
                  </a:moveTo>
                  <a:lnTo>
                    <a:pt x="21" y="17"/>
                  </a:lnTo>
                  <a:lnTo>
                    <a:pt x="22" y="17"/>
                  </a:lnTo>
                  <a:lnTo>
                    <a:pt x="0" y="0"/>
                  </a:lnTo>
                  <a:lnTo>
                    <a:pt x="0" y="2"/>
                  </a:lnTo>
                  <a:close/>
                </a:path>
              </a:pathLst>
            </a:custGeom>
            <a:solidFill>
              <a:srgbClr val="EE2C3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3" name="Freeform 737">
              <a:extLst>
                <a:ext uri="{FF2B5EF4-FFF2-40B4-BE49-F238E27FC236}">
                  <a16:creationId xmlns:a16="http://schemas.microsoft.com/office/drawing/2014/main" id="{A55F818A-33E9-4764-A453-4AD324F4E10C}"/>
                </a:ext>
              </a:extLst>
            </p:cNvPr>
            <p:cNvSpPr/>
            <p:nvPr/>
          </p:nvSpPr>
          <p:spPr bwMode="auto">
            <a:xfrm>
              <a:off x="10284699" y="4422601"/>
              <a:ext cx="10585" cy="8469"/>
            </a:xfrm>
            <a:custGeom>
              <a:avLst/>
              <a:gdLst>
                <a:gd name="T0" fmla="*/ 2222 w 5"/>
                <a:gd name="T1" fmla="*/ 1905 h 5"/>
                <a:gd name="T2" fmla="*/ 2222 w 5"/>
                <a:gd name="T3" fmla="*/ 9525 h 5"/>
                <a:gd name="T4" fmla="*/ 8890 w 5"/>
                <a:gd name="T5" fmla="*/ 7620 h 5"/>
                <a:gd name="T6" fmla="*/ 8890 w 5"/>
                <a:gd name="T7" fmla="*/ 1905 h 5"/>
                <a:gd name="T8" fmla="*/ 2222 w 5"/>
                <a:gd name="T9" fmla="*/ 1905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1" y="1"/>
                  </a:moveTo>
                  <a:cubicBezTo>
                    <a:pt x="0" y="2"/>
                    <a:pt x="0" y="4"/>
                    <a:pt x="1" y="5"/>
                  </a:cubicBezTo>
                  <a:cubicBezTo>
                    <a:pt x="2" y="5"/>
                    <a:pt x="4" y="5"/>
                    <a:pt x="4" y="4"/>
                  </a:cubicBezTo>
                  <a:cubicBezTo>
                    <a:pt x="5" y="3"/>
                    <a:pt x="5" y="2"/>
                    <a:pt x="4" y="1"/>
                  </a:cubicBezTo>
                  <a:cubicBezTo>
                    <a:pt x="3" y="0"/>
                    <a:pt x="1" y="0"/>
                    <a:pt x="1" y="1"/>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4" name="Freeform 738">
              <a:extLst>
                <a:ext uri="{FF2B5EF4-FFF2-40B4-BE49-F238E27FC236}">
                  <a16:creationId xmlns:a16="http://schemas.microsoft.com/office/drawing/2014/main" id="{D6D48EF2-AF57-4AF5-82A7-E9099D803BEF}"/>
                </a:ext>
              </a:extLst>
            </p:cNvPr>
            <p:cNvSpPr/>
            <p:nvPr/>
          </p:nvSpPr>
          <p:spPr bwMode="auto">
            <a:xfrm>
              <a:off x="10288932" y="4399313"/>
              <a:ext cx="21169" cy="29641"/>
            </a:xfrm>
            <a:custGeom>
              <a:avLst/>
              <a:gdLst>
                <a:gd name="T0" fmla="*/ 0 w 11"/>
                <a:gd name="T1" fmla="*/ 28152 h 15"/>
                <a:gd name="T2" fmla="*/ 2020 w 11"/>
                <a:gd name="T3" fmla="*/ 30163 h 15"/>
                <a:gd name="T4" fmla="*/ 6061 w 11"/>
                <a:gd name="T5" fmla="*/ 28152 h 15"/>
                <a:gd name="T6" fmla="*/ 22225 w 11"/>
                <a:gd name="T7" fmla="*/ 6033 h 15"/>
                <a:gd name="T8" fmla="*/ 22225 w 11"/>
                <a:gd name="T9" fmla="*/ 2011 h 15"/>
                <a:gd name="T10" fmla="*/ 20205 w 11"/>
                <a:gd name="T11" fmla="*/ 2011 h 15"/>
                <a:gd name="T12" fmla="*/ 16164 w 11"/>
                <a:gd name="T13" fmla="*/ 2011 h 15"/>
                <a:gd name="T14" fmla="*/ 0 w 11"/>
                <a:gd name="T15" fmla="*/ 24130 h 15"/>
                <a:gd name="T16" fmla="*/ 0 w 11"/>
                <a:gd name="T17" fmla="*/ 28152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5">
                  <a:moveTo>
                    <a:pt x="0" y="14"/>
                  </a:moveTo>
                  <a:cubicBezTo>
                    <a:pt x="1" y="15"/>
                    <a:pt x="1" y="15"/>
                    <a:pt x="1" y="15"/>
                  </a:cubicBezTo>
                  <a:cubicBezTo>
                    <a:pt x="2" y="15"/>
                    <a:pt x="2" y="15"/>
                    <a:pt x="3" y="14"/>
                  </a:cubicBezTo>
                  <a:cubicBezTo>
                    <a:pt x="11" y="3"/>
                    <a:pt x="11" y="3"/>
                    <a:pt x="11" y="3"/>
                  </a:cubicBezTo>
                  <a:cubicBezTo>
                    <a:pt x="11" y="2"/>
                    <a:pt x="11" y="1"/>
                    <a:pt x="11" y="1"/>
                  </a:cubicBezTo>
                  <a:cubicBezTo>
                    <a:pt x="10" y="1"/>
                    <a:pt x="10" y="1"/>
                    <a:pt x="10" y="1"/>
                  </a:cubicBezTo>
                  <a:cubicBezTo>
                    <a:pt x="10" y="0"/>
                    <a:pt x="9" y="0"/>
                    <a:pt x="8" y="1"/>
                  </a:cubicBezTo>
                  <a:cubicBezTo>
                    <a:pt x="0" y="12"/>
                    <a:pt x="0" y="12"/>
                    <a:pt x="0" y="12"/>
                  </a:cubicBezTo>
                  <a:cubicBezTo>
                    <a:pt x="0" y="13"/>
                    <a:pt x="0" y="14"/>
                    <a:pt x="0" y="14"/>
                  </a:cubicBezTo>
                  <a:close/>
                </a:path>
              </a:pathLst>
            </a:custGeom>
            <a:solidFill>
              <a:srgbClr val="2A2F3E"/>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5" name="Freeform 739">
              <a:extLst>
                <a:ext uri="{FF2B5EF4-FFF2-40B4-BE49-F238E27FC236}">
                  <a16:creationId xmlns:a16="http://schemas.microsoft.com/office/drawing/2014/main" id="{6036A2E1-557E-4CE7-A2B1-D24594EABC69}"/>
                </a:ext>
              </a:extLst>
            </p:cNvPr>
            <p:cNvSpPr>
              <a:spLocks noChangeArrowheads="1"/>
            </p:cNvSpPr>
            <p:nvPr/>
          </p:nvSpPr>
          <p:spPr bwMode="auto">
            <a:xfrm>
              <a:off x="10983266" y="2131781"/>
              <a:ext cx="0" cy="533537"/>
            </a:xfrm>
            <a:custGeom>
              <a:avLst/>
              <a:gdLst>
                <a:gd name="T0" fmla="*/ 0 w 1"/>
                <a:gd name="T1" fmla="*/ 0 h 336"/>
                <a:gd name="T2" fmla="*/ 0 w 1"/>
                <a:gd name="T3" fmla="*/ 336 h 336"/>
                <a:gd name="T4" fmla="*/ 0 w 1"/>
                <a:gd name="T5" fmla="*/ 0 h 336"/>
              </a:gdLst>
              <a:ahLst/>
              <a:cxnLst>
                <a:cxn ang="0">
                  <a:pos x="T0" y="T1"/>
                </a:cxn>
                <a:cxn ang="0">
                  <a:pos x="T2" y="T3"/>
                </a:cxn>
                <a:cxn ang="0">
                  <a:pos x="T4" y="T5"/>
                </a:cxn>
              </a:cxnLst>
              <a:rect l="0" t="0" r="r" b="b"/>
              <a:pathLst>
                <a:path w="1" h="336">
                  <a:moveTo>
                    <a:pt x="0" y="0"/>
                  </a:moveTo>
                  <a:lnTo>
                    <a:pt x="0" y="336"/>
                  </a:lnTo>
                  <a:lnTo>
                    <a:pt x="0" y="0"/>
                  </a:lnTo>
                  <a:close/>
                </a:path>
              </a:pathLst>
            </a:custGeom>
            <a:solidFill>
              <a:srgbClr val="F99D28"/>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376" name="Line 740">
              <a:extLst>
                <a:ext uri="{FF2B5EF4-FFF2-40B4-BE49-F238E27FC236}">
                  <a16:creationId xmlns:a16="http://schemas.microsoft.com/office/drawing/2014/main" id="{0605E72C-EA56-4A2C-8A8E-B9D61AEAF389}"/>
                </a:ext>
              </a:extLst>
            </p:cNvPr>
            <p:cNvSpPr>
              <a:spLocks noChangeShapeType="1"/>
            </p:cNvSpPr>
            <p:nvPr/>
          </p:nvSpPr>
          <p:spPr bwMode="auto">
            <a:xfrm>
              <a:off x="10983266" y="2131781"/>
              <a:ext cx="0" cy="533537"/>
            </a:xfrm>
            <a:prstGeom prst="line">
              <a:avLst/>
            </a:prstGeom>
            <a:no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77" name="Freeform 741">
              <a:extLst>
                <a:ext uri="{FF2B5EF4-FFF2-40B4-BE49-F238E27FC236}">
                  <a16:creationId xmlns:a16="http://schemas.microsoft.com/office/drawing/2014/main" id="{D9063DCF-649F-48C5-8F7D-A1B1CC243E2D}"/>
                </a:ext>
              </a:extLst>
            </p:cNvPr>
            <p:cNvSpPr>
              <a:spLocks/>
            </p:cNvSpPr>
            <p:nvPr/>
          </p:nvSpPr>
          <p:spPr bwMode="auto">
            <a:xfrm>
              <a:off x="8449372" y="4420485"/>
              <a:ext cx="357751" cy="304878"/>
            </a:xfrm>
            <a:custGeom>
              <a:avLst/>
              <a:gdLst>
                <a:gd name="T0" fmla="*/ 2147483646 w 180"/>
                <a:gd name="T1" fmla="*/ 2147483646 h 153"/>
                <a:gd name="T2" fmla="*/ 2147483646 w 180"/>
                <a:gd name="T3" fmla="*/ 2147483646 h 153"/>
                <a:gd name="T4" fmla="*/ 2147483646 w 180"/>
                <a:gd name="T5" fmla="*/ 2147483646 h 153"/>
                <a:gd name="T6" fmla="*/ 2147483646 w 180"/>
                <a:gd name="T7" fmla="*/ 2147483646 h 153"/>
                <a:gd name="T8" fmla="*/ 2147483646 w 180"/>
                <a:gd name="T9" fmla="*/ 2147483646 h 153"/>
                <a:gd name="T10" fmla="*/ 2147483646 w 180"/>
                <a:gd name="T11" fmla="*/ 2147483646 h 153"/>
                <a:gd name="T12" fmla="*/ 2147483646 w 180"/>
                <a:gd name="T13" fmla="*/ 2147483646 h 153"/>
                <a:gd name="T14" fmla="*/ 2147483646 w 180"/>
                <a:gd name="T15" fmla="*/ 2147483646 h 153"/>
                <a:gd name="T16" fmla="*/ 2147483646 w 180"/>
                <a:gd name="T17" fmla="*/ 2147483646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0" h="153">
                  <a:moveTo>
                    <a:pt x="171" y="92"/>
                  </a:moveTo>
                  <a:cubicBezTo>
                    <a:pt x="146" y="85"/>
                    <a:pt x="146" y="85"/>
                    <a:pt x="146" y="85"/>
                  </a:cubicBezTo>
                  <a:cubicBezTo>
                    <a:pt x="150" y="51"/>
                    <a:pt x="129" y="19"/>
                    <a:pt x="95" y="10"/>
                  </a:cubicBezTo>
                  <a:cubicBezTo>
                    <a:pt x="58" y="0"/>
                    <a:pt x="20" y="22"/>
                    <a:pt x="10" y="59"/>
                  </a:cubicBezTo>
                  <a:cubicBezTo>
                    <a:pt x="0" y="96"/>
                    <a:pt x="22" y="135"/>
                    <a:pt x="59" y="144"/>
                  </a:cubicBezTo>
                  <a:cubicBezTo>
                    <a:pt x="93" y="153"/>
                    <a:pt x="127" y="136"/>
                    <a:pt x="141" y="105"/>
                  </a:cubicBezTo>
                  <a:cubicBezTo>
                    <a:pt x="166" y="112"/>
                    <a:pt x="166" y="112"/>
                    <a:pt x="166" y="112"/>
                  </a:cubicBezTo>
                  <a:cubicBezTo>
                    <a:pt x="171" y="113"/>
                    <a:pt x="177" y="110"/>
                    <a:pt x="179" y="104"/>
                  </a:cubicBezTo>
                  <a:cubicBezTo>
                    <a:pt x="180" y="99"/>
                    <a:pt x="177" y="93"/>
                    <a:pt x="171" y="92"/>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78" name="Freeform 742">
              <a:extLst>
                <a:ext uri="{FF2B5EF4-FFF2-40B4-BE49-F238E27FC236}">
                  <a16:creationId xmlns:a16="http://schemas.microsoft.com/office/drawing/2014/main" id="{28617BB5-66FB-4FA7-9215-7511A8F2FB9A}"/>
                </a:ext>
              </a:extLst>
            </p:cNvPr>
            <p:cNvSpPr>
              <a:spLocks/>
            </p:cNvSpPr>
            <p:nvPr/>
          </p:nvSpPr>
          <p:spPr bwMode="auto">
            <a:xfrm>
              <a:off x="8483242" y="4456477"/>
              <a:ext cx="234972" cy="235011"/>
            </a:xfrm>
            <a:custGeom>
              <a:avLst/>
              <a:gdLst>
                <a:gd name="T0" fmla="*/ 2147483646 w 118"/>
                <a:gd name="T1" fmla="*/ 2147483646 h 118"/>
                <a:gd name="T2" fmla="*/ 2147483646 w 118"/>
                <a:gd name="T3" fmla="*/ 2147483646 h 118"/>
                <a:gd name="T4" fmla="*/ 2147483646 w 118"/>
                <a:gd name="T5" fmla="*/ 2147483646 h 118"/>
                <a:gd name="T6" fmla="*/ 2147483646 w 118"/>
                <a:gd name="T7" fmla="*/ 2147483646 h 118"/>
                <a:gd name="T8" fmla="*/ 2147483646 w 118"/>
                <a:gd name="T9" fmla="*/ 2147483646 h 1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 h="118">
                  <a:moveTo>
                    <a:pt x="110" y="73"/>
                  </a:moveTo>
                  <a:cubicBezTo>
                    <a:pt x="103" y="101"/>
                    <a:pt x="74" y="118"/>
                    <a:pt x="46" y="110"/>
                  </a:cubicBezTo>
                  <a:cubicBezTo>
                    <a:pt x="17" y="103"/>
                    <a:pt x="0" y="74"/>
                    <a:pt x="8" y="46"/>
                  </a:cubicBezTo>
                  <a:cubicBezTo>
                    <a:pt x="15" y="17"/>
                    <a:pt x="44" y="0"/>
                    <a:pt x="73" y="8"/>
                  </a:cubicBezTo>
                  <a:cubicBezTo>
                    <a:pt x="101" y="15"/>
                    <a:pt x="118" y="44"/>
                    <a:pt x="110" y="73"/>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79" name="Freeform 743">
              <a:extLst>
                <a:ext uri="{FF2B5EF4-FFF2-40B4-BE49-F238E27FC236}">
                  <a16:creationId xmlns:a16="http://schemas.microsoft.com/office/drawing/2014/main" id="{09E54202-32D6-4C6E-BC91-9D8FF082896E}"/>
                </a:ext>
              </a:extLst>
            </p:cNvPr>
            <p:cNvSpPr/>
            <p:nvPr/>
          </p:nvSpPr>
          <p:spPr bwMode="auto">
            <a:xfrm>
              <a:off x="8582734" y="4579275"/>
              <a:ext cx="48689" cy="48696"/>
            </a:xfrm>
            <a:custGeom>
              <a:avLst/>
              <a:gdLst>
                <a:gd name="T0" fmla="*/ 45641 w 24"/>
                <a:gd name="T1" fmla="*/ 29766 h 24"/>
                <a:gd name="T2" fmla="*/ 19844 w 24"/>
                <a:gd name="T3" fmla="*/ 45641 h 24"/>
                <a:gd name="T4" fmla="*/ 3969 w 24"/>
                <a:gd name="T5" fmla="*/ 19844 h 24"/>
                <a:gd name="T6" fmla="*/ 29766 w 24"/>
                <a:gd name="T7" fmla="*/ 3969 h 24"/>
                <a:gd name="T8" fmla="*/ 45641 w 24"/>
                <a:gd name="T9" fmla="*/ 2976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24">
                  <a:moveTo>
                    <a:pt x="23" y="15"/>
                  </a:moveTo>
                  <a:cubicBezTo>
                    <a:pt x="21" y="21"/>
                    <a:pt x="15" y="24"/>
                    <a:pt x="10" y="23"/>
                  </a:cubicBezTo>
                  <a:cubicBezTo>
                    <a:pt x="4" y="21"/>
                    <a:pt x="0" y="15"/>
                    <a:pt x="2" y="10"/>
                  </a:cubicBezTo>
                  <a:cubicBezTo>
                    <a:pt x="4" y="4"/>
                    <a:pt x="9" y="0"/>
                    <a:pt x="15" y="2"/>
                  </a:cubicBezTo>
                  <a:cubicBezTo>
                    <a:pt x="21" y="3"/>
                    <a:pt x="24" y="9"/>
                    <a:pt x="23" y="15"/>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0" name="Freeform 744">
              <a:extLst>
                <a:ext uri="{FF2B5EF4-FFF2-40B4-BE49-F238E27FC236}">
                  <a16:creationId xmlns:a16="http://schemas.microsoft.com/office/drawing/2014/main" id="{A8F218FD-D02C-4347-BB17-237AEA504A52}"/>
                </a:ext>
              </a:extLst>
            </p:cNvPr>
            <p:cNvSpPr/>
            <p:nvPr/>
          </p:nvSpPr>
          <p:spPr bwMode="auto">
            <a:xfrm>
              <a:off x="8625072" y="4602565"/>
              <a:ext cx="19053" cy="16938"/>
            </a:xfrm>
            <a:custGeom>
              <a:avLst/>
              <a:gdLst>
                <a:gd name="T0" fmla="*/ 19050 w 9"/>
                <a:gd name="T1" fmla="*/ 9702 h 9"/>
                <a:gd name="T2" fmla="*/ 8467 w 9"/>
                <a:gd name="T3" fmla="*/ 15523 h 9"/>
                <a:gd name="T4" fmla="*/ 2117 w 9"/>
                <a:gd name="T5" fmla="*/ 5821 h 9"/>
                <a:gd name="T6" fmla="*/ 12700 w 9"/>
                <a:gd name="T7" fmla="*/ 0 h 9"/>
                <a:gd name="T8" fmla="*/ 19050 w 9"/>
                <a:gd name="T9" fmla="*/ 970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9" y="5"/>
                  </a:moveTo>
                  <a:cubicBezTo>
                    <a:pt x="8" y="7"/>
                    <a:pt x="6" y="9"/>
                    <a:pt x="4" y="8"/>
                  </a:cubicBezTo>
                  <a:cubicBezTo>
                    <a:pt x="2" y="7"/>
                    <a:pt x="0" y="5"/>
                    <a:pt x="1" y="3"/>
                  </a:cubicBezTo>
                  <a:cubicBezTo>
                    <a:pt x="2" y="1"/>
                    <a:pt x="4" y="0"/>
                    <a:pt x="6" y="0"/>
                  </a:cubicBezTo>
                  <a:cubicBezTo>
                    <a:pt x="8" y="1"/>
                    <a:pt x="9" y="3"/>
                    <a:pt x="9" y="5"/>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1" name="Freeform 745">
              <a:extLst>
                <a:ext uri="{FF2B5EF4-FFF2-40B4-BE49-F238E27FC236}">
                  <a16:creationId xmlns:a16="http://schemas.microsoft.com/office/drawing/2014/main" id="{5E4A08FD-1D3F-46E8-8235-2BA059611C1E}"/>
                </a:ext>
              </a:extLst>
            </p:cNvPr>
            <p:cNvSpPr/>
            <p:nvPr/>
          </p:nvSpPr>
          <p:spPr bwMode="auto">
            <a:xfrm>
              <a:off x="8642007" y="4587744"/>
              <a:ext cx="21169" cy="21172"/>
            </a:xfrm>
            <a:custGeom>
              <a:avLst/>
              <a:gdLst>
                <a:gd name="T0" fmla="*/ 18761 w 11"/>
                <a:gd name="T1" fmla="*/ 12383 h 10"/>
                <a:gd name="T2" fmla="*/ 7504 w 11"/>
                <a:gd name="T3" fmla="*/ 18574 h 10"/>
                <a:gd name="T4" fmla="*/ 1876 w 11"/>
                <a:gd name="T5" fmla="*/ 6191 h 10"/>
                <a:gd name="T6" fmla="*/ 13133 w 11"/>
                <a:gd name="T7" fmla="*/ 0 h 10"/>
                <a:gd name="T8" fmla="*/ 18761 w 11"/>
                <a:gd name="T9" fmla="*/ 1238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10" y="6"/>
                  </a:moveTo>
                  <a:cubicBezTo>
                    <a:pt x="9" y="8"/>
                    <a:pt x="7" y="10"/>
                    <a:pt x="4" y="9"/>
                  </a:cubicBezTo>
                  <a:cubicBezTo>
                    <a:pt x="2" y="8"/>
                    <a:pt x="0" y="6"/>
                    <a:pt x="1" y="3"/>
                  </a:cubicBezTo>
                  <a:cubicBezTo>
                    <a:pt x="2" y="1"/>
                    <a:pt x="4" y="0"/>
                    <a:pt x="7" y="0"/>
                  </a:cubicBezTo>
                  <a:cubicBezTo>
                    <a:pt x="9" y="1"/>
                    <a:pt x="11" y="3"/>
                    <a:pt x="10" y="6"/>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2" name="Freeform 746">
              <a:extLst>
                <a:ext uri="{FF2B5EF4-FFF2-40B4-BE49-F238E27FC236}">
                  <a16:creationId xmlns:a16="http://schemas.microsoft.com/office/drawing/2014/main" id="{C81ED141-3912-4882-BC7F-269915B6F6BC}"/>
                </a:ext>
              </a:extLst>
            </p:cNvPr>
            <p:cNvSpPr/>
            <p:nvPr/>
          </p:nvSpPr>
          <p:spPr bwMode="auto">
            <a:xfrm>
              <a:off x="8629306" y="4634322"/>
              <a:ext cx="23286" cy="23290"/>
            </a:xfrm>
            <a:custGeom>
              <a:avLst/>
              <a:gdLst>
                <a:gd name="T0" fmla="*/ 20205 w 11"/>
                <a:gd name="T1" fmla="*/ 13891 h 12"/>
                <a:gd name="T2" fmla="*/ 8082 w 11"/>
                <a:gd name="T3" fmla="*/ 21829 h 12"/>
                <a:gd name="T4" fmla="*/ 0 w 11"/>
                <a:gd name="T5" fmla="*/ 9922 h 12"/>
                <a:gd name="T6" fmla="*/ 14143 w 11"/>
                <a:gd name="T7" fmla="*/ 1984 h 12"/>
                <a:gd name="T8" fmla="*/ 20205 w 11"/>
                <a:gd name="T9" fmla="*/ 1389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0" y="7"/>
                  </a:moveTo>
                  <a:cubicBezTo>
                    <a:pt x="10" y="10"/>
                    <a:pt x="7" y="12"/>
                    <a:pt x="4" y="11"/>
                  </a:cubicBezTo>
                  <a:cubicBezTo>
                    <a:pt x="1" y="10"/>
                    <a:pt x="0" y="7"/>
                    <a:pt x="0" y="5"/>
                  </a:cubicBezTo>
                  <a:cubicBezTo>
                    <a:pt x="1" y="2"/>
                    <a:pt x="4" y="0"/>
                    <a:pt x="7" y="1"/>
                  </a:cubicBezTo>
                  <a:cubicBezTo>
                    <a:pt x="9" y="2"/>
                    <a:pt x="11" y="5"/>
                    <a:pt x="10" y="7"/>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3" name="Freeform 747">
              <a:extLst>
                <a:ext uri="{FF2B5EF4-FFF2-40B4-BE49-F238E27FC236}">
                  <a16:creationId xmlns:a16="http://schemas.microsoft.com/office/drawing/2014/main" id="{BAA834A5-7EC7-40D8-9AC2-E34881D54D60}"/>
                </a:ext>
              </a:extLst>
            </p:cNvPr>
            <p:cNvSpPr/>
            <p:nvPr/>
          </p:nvSpPr>
          <p:spPr bwMode="auto">
            <a:xfrm>
              <a:off x="8599669" y="4647026"/>
              <a:ext cx="23286" cy="25407"/>
            </a:xfrm>
            <a:custGeom>
              <a:avLst/>
              <a:gdLst>
                <a:gd name="T0" fmla="*/ 21828 w 12"/>
                <a:gd name="T1" fmla="*/ 13891 h 12"/>
                <a:gd name="T2" fmla="*/ 9922 w 12"/>
                <a:gd name="T3" fmla="*/ 21829 h 12"/>
                <a:gd name="T4" fmla="*/ 1984 w 12"/>
                <a:gd name="T5" fmla="*/ 7938 h 12"/>
                <a:gd name="T6" fmla="*/ 13890 w 12"/>
                <a:gd name="T7" fmla="*/ 1984 h 12"/>
                <a:gd name="T8" fmla="*/ 21828 w 12"/>
                <a:gd name="T9" fmla="*/ 1389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1" y="7"/>
                  </a:moveTo>
                  <a:cubicBezTo>
                    <a:pt x="10" y="10"/>
                    <a:pt x="7" y="12"/>
                    <a:pt x="5" y="11"/>
                  </a:cubicBezTo>
                  <a:cubicBezTo>
                    <a:pt x="2" y="10"/>
                    <a:pt x="0" y="7"/>
                    <a:pt x="1" y="4"/>
                  </a:cubicBezTo>
                  <a:cubicBezTo>
                    <a:pt x="2" y="2"/>
                    <a:pt x="5" y="0"/>
                    <a:pt x="7" y="1"/>
                  </a:cubicBezTo>
                  <a:cubicBezTo>
                    <a:pt x="10" y="1"/>
                    <a:pt x="12" y="4"/>
                    <a:pt x="11" y="7"/>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4" name="Freeform 748">
              <a:extLst>
                <a:ext uri="{FF2B5EF4-FFF2-40B4-BE49-F238E27FC236}">
                  <a16:creationId xmlns:a16="http://schemas.microsoft.com/office/drawing/2014/main" id="{537F42D2-C8A4-4959-A4FA-151AE912BD32}"/>
                </a:ext>
              </a:extLst>
            </p:cNvPr>
            <p:cNvSpPr/>
            <p:nvPr/>
          </p:nvSpPr>
          <p:spPr bwMode="auto">
            <a:xfrm>
              <a:off x="8654708" y="4617385"/>
              <a:ext cx="14819" cy="16938"/>
            </a:xfrm>
            <a:custGeom>
              <a:avLst/>
              <a:gdLst>
                <a:gd name="T0" fmla="*/ 14287 w 7"/>
                <a:gd name="T1" fmla="*/ 9922 h 8"/>
                <a:gd name="T2" fmla="*/ 6123 w 7"/>
                <a:gd name="T3" fmla="*/ 13891 h 8"/>
                <a:gd name="T4" fmla="*/ 2041 w 7"/>
                <a:gd name="T5" fmla="*/ 5953 h 8"/>
                <a:gd name="T6" fmla="*/ 10205 w 7"/>
                <a:gd name="T7" fmla="*/ 1984 h 8"/>
                <a:gd name="T8" fmla="*/ 14287 w 7"/>
                <a:gd name="T9" fmla="*/ 992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8">
                  <a:moveTo>
                    <a:pt x="7" y="5"/>
                  </a:moveTo>
                  <a:cubicBezTo>
                    <a:pt x="6" y="7"/>
                    <a:pt x="5" y="8"/>
                    <a:pt x="3" y="7"/>
                  </a:cubicBezTo>
                  <a:cubicBezTo>
                    <a:pt x="1" y="7"/>
                    <a:pt x="0" y="5"/>
                    <a:pt x="1" y="3"/>
                  </a:cubicBezTo>
                  <a:cubicBezTo>
                    <a:pt x="1" y="1"/>
                    <a:pt x="3" y="0"/>
                    <a:pt x="5" y="1"/>
                  </a:cubicBezTo>
                  <a:cubicBezTo>
                    <a:pt x="6" y="1"/>
                    <a:pt x="7" y="3"/>
                    <a:pt x="7" y="5"/>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5" name="Freeform 749">
              <a:extLst>
                <a:ext uri="{FF2B5EF4-FFF2-40B4-BE49-F238E27FC236}">
                  <a16:creationId xmlns:a16="http://schemas.microsoft.com/office/drawing/2014/main" id="{CBB6FF64-02B7-4480-BA7D-F1672ADC0774}"/>
                </a:ext>
              </a:extLst>
            </p:cNvPr>
            <p:cNvSpPr/>
            <p:nvPr/>
          </p:nvSpPr>
          <p:spPr bwMode="auto">
            <a:xfrm>
              <a:off x="8576384" y="4621619"/>
              <a:ext cx="35986" cy="38110"/>
            </a:xfrm>
            <a:custGeom>
              <a:avLst/>
              <a:gdLst>
                <a:gd name="T0" fmla="*/ 34484 w 18"/>
                <a:gd name="T1" fmla="*/ 22058 h 19"/>
                <a:gd name="T2" fmla="*/ 14199 w 18"/>
                <a:gd name="T3" fmla="*/ 34089 h 19"/>
                <a:gd name="T4" fmla="*/ 2028 w 18"/>
                <a:gd name="T5" fmla="*/ 14037 h 19"/>
                <a:gd name="T6" fmla="*/ 22313 w 18"/>
                <a:gd name="T7" fmla="*/ 2005 h 19"/>
                <a:gd name="T8" fmla="*/ 34484 w 18"/>
                <a:gd name="T9" fmla="*/ 22058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9">
                  <a:moveTo>
                    <a:pt x="17" y="11"/>
                  </a:moveTo>
                  <a:cubicBezTo>
                    <a:pt x="16" y="16"/>
                    <a:pt x="11" y="19"/>
                    <a:pt x="7" y="17"/>
                  </a:cubicBezTo>
                  <a:cubicBezTo>
                    <a:pt x="3" y="16"/>
                    <a:pt x="0" y="12"/>
                    <a:pt x="1" y="7"/>
                  </a:cubicBezTo>
                  <a:cubicBezTo>
                    <a:pt x="2" y="3"/>
                    <a:pt x="7" y="0"/>
                    <a:pt x="11" y="1"/>
                  </a:cubicBezTo>
                  <a:cubicBezTo>
                    <a:pt x="16" y="2"/>
                    <a:pt x="18" y="7"/>
                    <a:pt x="17" y="11"/>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6" name="Freeform 750">
              <a:extLst>
                <a:ext uri="{FF2B5EF4-FFF2-40B4-BE49-F238E27FC236}">
                  <a16:creationId xmlns:a16="http://schemas.microsoft.com/office/drawing/2014/main" id="{0883875D-6F9F-4096-8804-80B90ECFEB16}"/>
                </a:ext>
              </a:extLst>
            </p:cNvPr>
            <p:cNvSpPr/>
            <p:nvPr/>
          </p:nvSpPr>
          <p:spPr bwMode="auto">
            <a:xfrm>
              <a:off x="8606021" y="4632206"/>
              <a:ext cx="14817" cy="14820"/>
            </a:xfrm>
            <a:custGeom>
              <a:avLst/>
              <a:gdLst>
                <a:gd name="T0" fmla="*/ 15875 w 8"/>
                <a:gd name="T1" fmla="*/ 9922 h 8"/>
                <a:gd name="T2" fmla="*/ 5953 w 8"/>
                <a:gd name="T3" fmla="*/ 13891 h 8"/>
                <a:gd name="T4" fmla="*/ 1984 w 8"/>
                <a:gd name="T5" fmla="*/ 5953 h 8"/>
                <a:gd name="T6" fmla="*/ 9922 w 8"/>
                <a:gd name="T7" fmla="*/ 0 h 8"/>
                <a:gd name="T8" fmla="*/ 15875 w 8"/>
                <a:gd name="T9" fmla="*/ 9922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8" y="5"/>
                  </a:moveTo>
                  <a:cubicBezTo>
                    <a:pt x="7" y="7"/>
                    <a:pt x="5" y="8"/>
                    <a:pt x="3" y="7"/>
                  </a:cubicBezTo>
                  <a:cubicBezTo>
                    <a:pt x="1" y="7"/>
                    <a:pt x="0" y="5"/>
                    <a:pt x="1" y="3"/>
                  </a:cubicBezTo>
                  <a:cubicBezTo>
                    <a:pt x="1" y="1"/>
                    <a:pt x="3" y="0"/>
                    <a:pt x="5" y="0"/>
                  </a:cubicBezTo>
                  <a:cubicBezTo>
                    <a:pt x="7" y="1"/>
                    <a:pt x="8" y="3"/>
                    <a:pt x="8" y="5"/>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87" name="Freeform 751">
              <a:extLst>
                <a:ext uri="{FF2B5EF4-FFF2-40B4-BE49-F238E27FC236}">
                  <a16:creationId xmlns:a16="http://schemas.microsoft.com/office/drawing/2014/main" id="{7B0B60A4-64E2-435F-B0C8-FC227CAF6D24}"/>
                </a:ext>
              </a:extLst>
            </p:cNvPr>
            <p:cNvSpPr>
              <a:spLocks/>
            </p:cNvSpPr>
            <p:nvPr/>
          </p:nvSpPr>
          <p:spPr bwMode="auto">
            <a:xfrm>
              <a:off x="10081479" y="3694281"/>
              <a:ext cx="309063" cy="330285"/>
            </a:xfrm>
            <a:custGeom>
              <a:avLst/>
              <a:gdLst>
                <a:gd name="T0" fmla="*/ 2147483646 w 155"/>
                <a:gd name="T1" fmla="*/ 2147483646 h 166"/>
                <a:gd name="T2" fmla="*/ 2147483646 w 155"/>
                <a:gd name="T3" fmla="*/ 2147483646 h 166"/>
                <a:gd name="T4" fmla="*/ 2147483646 w 155"/>
                <a:gd name="T5" fmla="*/ 2147483646 h 166"/>
                <a:gd name="T6" fmla="*/ 2147483646 w 155"/>
                <a:gd name="T7" fmla="*/ 2147483646 h 166"/>
                <a:gd name="T8" fmla="*/ 2147483646 w 155"/>
                <a:gd name="T9" fmla="*/ 2147483646 h 166"/>
                <a:gd name="T10" fmla="*/ 2147483646 w 155"/>
                <a:gd name="T11" fmla="*/ 2147483646 h 166"/>
                <a:gd name="T12" fmla="*/ 2147483646 w 155"/>
                <a:gd name="T13" fmla="*/ 2147483646 h 166"/>
                <a:gd name="T14" fmla="*/ 2147483646 w 155"/>
                <a:gd name="T15" fmla="*/ 2147483646 h 166"/>
                <a:gd name="T16" fmla="*/ 2147483646 w 155"/>
                <a:gd name="T17" fmla="*/ 2147483646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5" h="166">
                  <a:moveTo>
                    <a:pt x="126" y="5"/>
                  </a:moveTo>
                  <a:cubicBezTo>
                    <a:pt x="111" y="26"/>
                    <a:pt x="111" y="26"/>
                    <a:pt x="111" y="26"/>
                  </a:cubicBezTo>
                  <a:cubicBezTo>
                    <a:pt x="81" y="10"/>
                    <a:pt x="43" y="18"/>
                    <a:pt x="23" y="46"/>
                  </a:cubicBezTo>
                  <a:cubicBezTo>
                    <a:pt x="0" y="77"/>
                    <a:pt x="6" y="120"/>
                    <a:pt x="37" y="143"/>
                  </a:cubicBezTo>
                  <a:cubicBezTo>
                    <a:pt x="68" y="166"/>
                    <a:pt x="112" y="160"/>
                    <a:pt x="134" y="129"/>
                  </a:cubicBezTo>
                  <a:cubicBezTo>
                    <a:pt x="155" y="101"/>
                    <a:pt x="152" y="63"/>
                    <a:pt x="128" y="39"/>
                  </a:cubicBezTo>
                  <a:cubicBezTo>
                    <a:pt x="143" y="18"/>
                    <a:pt x="143" y="18"/>
                    <a:pt x="143" y="18"/>
                  </a:cubicBezTo>
                  <a:cubicBezTo>
                    <a:pt x="147" y="13"/>
                    <a:pt x="146" y="6"/>
                    <a:pt x="141" y="3"/>
                  </a:cubicBezTo>
                  <a:cubicBezTo>
                    <a:pt x="137" y="0"/>
                    <a:pt x="130" y="1"/>
                    <a:pt x="12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88" name="Freeform 752">
              <a:extLst>
                <a:ext uri="{FF2B5EF4-FFF2-40B4-BE49-F238E27FC236}">
                  <a16:creationId xmlns:a16="http://schemas.microsoft.com/office/drawing/2014/main" id="{0E55792D-3909-4F86-B352-F35BCC4E1880}"/>
                </a:ext>
              </a:extLst>
            </p:cNvPr>
            <p:cNvSpPr>
              <a:spLocks/>
            </p:cNvSpPr>
            <p:nvPr/>
          </p:nvSpPr>
          <p:spPr bwMode="auto">
            <a:xfrm>
              <a:off x="10117466" y="3747212"/>
              <a:ext cx="239206" cy="239244"/>
            </a:xfrm>
            <a:custGeom>
              <a:avLst/>
              <a:gdLst>
                <a:gd name="T0" fmla="*/ 2147483646 w 120"/>
                <a:gd name="T1" fmla="*/ 2147483646 h 120"/>
                <a:gd name="T2" fmla="*/ 2147483646 w 120"/>
                <a:gd name="T3" fmla="*/ 2147483646 h 120"/>
                <a:gd name="T4" fmla="*/ 2147483646 w 120"/>
                <a:gd name="T5" fmla="*/ 2147483646 h 120"/>
                <a:gd name="T6" fmla="*/ 2147483646 w 120"/>
                <a:gd name="T7" fmla="*/ 2147483646 h 120"/>
                <a:gd name="T8" fmla="*/ 2147483646 w 120"/>
                <a:gd name="T9" fmla="*/ 2147483646 h 1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 h="120">
                  <a:moveTo>
                    <a:pt x="92" y="18"/>
                  </a:moveTo>
                  <a:cubicBezTo>
                    <a:pt x="116" y="35"/>
                    <a:pt x="120" y="68"/>
                    <a:pt x="103" y="92"/>
                  </a:cubicBezTo>
                  <a:cubicBezTo>
                    <a:pt x="86" y="115"/>
                    <a:pt x="52" y="120"/>
                    <a:pt x="29" y="103"/>
                  </a:cubicBezTo>
                  <a:cubicBezTo>
                    <a:pt x="5" y="86"/>
                    <a:pt x="0" y="52"/>
                    <a:pt x="18" y="29"/>
                  </a:cubicBezTo>
                  <a:cubicBezTo>
                    <a:pt x="35" y="5"/>
                    <a:pt x="68" y="0"/>
                    <a:pt x="92" y="18"/>
                  </a:cubicBezTo>
                  <a:close/>
                </a:path>
              </a:pathLst>
            </a:custGeom>
            <a:solidFill>
              <a:srgbClr val="6E3D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400"/>
            </a:p>
          </p:txBody>
        </p:sp>
        <p:sp>
          <p:nvSpPr>
            <p:cNvPr id="389" name="Freeform 753">
              <a:extLst>
                <a:ext uri="{FF2B5EF4-FFF2-40B4-BE49-F238E27FC236}">
                  <a16:creationId xmlns:a16="http://schemas.microsoft.com/office/drawing/2014/main" id="{3D4E79D5-6A8E-44C8-B63E-A33FFD0C0D48}"/>
                </a:ext>
              </a:extLst>
            </p:cNvPr>
            <p:cNvSpPr/>
            <p:nvPr/>
          </p:nvSpPr>
          <p:spPr bwMode="auto">
            <a:xfrm>
              <a:off x="10242361" y="3848838"/>
              <a:ext cx="48689" cy="48695"/>
            </a:xfrm>
            <a:custGeom>
              <a:avLst/>
              <a:gdLst>
                <a:gd name="T0" fmla="*/ 37401 w 25"/>
                <a:gd name="T1" fmla="*/ 5953 h 24"/>
                <a:gd name="T2" fmla="*/ 41338 w 25"/>
                <a:gd name="T3" fmla="*/ 35719 h 24"/>
                <a:gd name="T4" fmla="*/ 11811 w 25"/>
                <a:gd name="T5" fmla="*/ 41672 h 24"/>
                <a:gd name="T6" fmla="*/ 7874 w 25"/>
                <a:gd name="T7" fmla="*/ 11906 h 24"/>
                <a:gd name="T8" fmla="*/ 37401 w 25"/>
                <a:gd name="T9" fmla="*/ 5953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4">
                  <a:moveTo>
                    <a:pt x="19" y="3"/>
                  </a:moveTo>
                  <a:cubicBezTo>
                    <a:pt x="24" y="7"/>
                    <a:pt x="25" y="14"/>
                    <a:pt x="21" y="18"/>
                  </a:cubicBezTo>
                  <a:cubicBezTo>
                    <a:pt x="18" y="23"/>
                    <a:pt x="11" y="24"/>
                    <a:pt x="6" y="21"/>
                  </a:cubicBezTo>
                  <a:cubicBezTo>
                    <a:pt x="1" y="17"/>
                    <a:pt x="0" y="10"/>
                    <a:pt x="4" y="6"/>
                  </a:cubicBezTo>
                  <a:cubicBezTo>
                    <a:pt x="8" y="1"/>
                    <a:pt x="14" y="0"/>
                    <a:pt x="19" y="3"/>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0" name="Freeform 754">
              <a:extLst>
                <a:ext uri="{FF2B5EF4-FFF2-40B4-BE49-F238E27FC236}">
                  <a16:creationId xmlns:a16="http://schemas.microsoft.com/office/drawing/2014/main" id="{58084DC4-71D1-4308-AA42-C5991F641F2F}"/>
                </a:ext>
              </a:extLst>
            </p:cNvPr>
            <p:cNvSpPr/>
            <p:nvPr/>
          </p:nvSpPr>
          <p:spPr bwMode="auto">
            <a:xfrm>
              <a:off x="10274115" y="3840370"/>
              <a:ext cx="16935" cy="19054"/>
            </a:xfrm>
            <a:custGeom>
              <a:avLst/>
              <a:gdLst>
                <a:gd name="T0" fmla="*/ 13582 w 9"/>
                <a:gd name="T1" fmla="*/ 2117 h 9"/>
                <a:gd name="T2" fmla="*/ 15522 w 9"/>
                <a:gd name="T3" fmla="*/ 14817 h 9"/>
                <a:gd name="T4" fmla="*/ 3880 w 9"/>
                <a:gd name="T5" fmla="*/ 16933 h 9"/>
                <a:gd name="T6" fmla="*/ 1940 w 9"/>
                <a:gd name="T7" fmla="*/ 4233 h 9"/>
                <a:gd name="T8" fmla="*/ 13582 w 9"/>
                <a:gd name="T9" fmla="*/ 211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7" y="1"/>
                  </a:moveTo>
                  <a:cubicBezTo>
                    <a:pt x="8" y="2"/>
                    <a:pt x="9" y="5"/>
                    <a:pt x="8" y="7"/>
                  </a:cubicBezTo>
                  <a:cubicBezTo>
                    <a:pt x="6" y="9"/>
                    <a:pt x="4" y="9"/>
                    <a:pt x="2" y="8"/>
                  </a:cubicBezTo>
                  <a:cubicBezTo>
                    <a:pt x="0" y="6"/>
                    <a:pt x="0" y="4"/>
                    <a:pt x="1" y="2"/>
                  </a:cubicBezTo>
                  <a:cubicBezTo>
                    <a:pt x="2" y="0"/>
                    <a:pt x="5" y="0"/>
                    <a:pt x="7" y="1"/>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1" name="Freeform 755">
              <a:extLst>
                <a:ext uri="{FF2B5EF4-FFF2-40B4-BE49-F238E27FC236}">
                  <a16:creationId xmlns:a16="http://schemas.microsoft.com/office/drawing/2014/main" id="{8454A384-456E-4726-ACE7-042D76C02385}"/>
                </a:ext>
              </a:extLst>
            </p:cNvPr>
            <p:cNvSpPr/>
            <p:nvPr/>
          </p:nvSpPr>
          <p:spPr bwMode="auto">
            <a:xfrm>
              <a:off x="10265647" y="3819197"/>
              <a:ext cx="23285" cy="19054"/>
            </a:xfrm>
            <a:custGeom>
              <a:avLst/>
              <a:gdLst>
                <a:gd name="T0" fmla="*/ 16164 w 11"/>
                <a:gd name="T1" fmla="*/ 1905 h 10"/>
                <a:gd name="T2" fmla="*/ 18184 w 11"/>
                <a:gd name="T3" fmla="*/ 15240 h 10"/>
                <a:gd name="T4" fmla="*/ 6061 w 11"/>
                <a:gd name="T5" fmla="*/ 17145 h 10"/>
                <a:gd name="T6" fmla="*/ 4041 w 11"/>
                <a:gd name="T7" fmla="*/ 3810 h 10"/>
                <a:gd name="T8" fmla="*/ 16164 w 11"/>
                <a:gd name="T9" fmla="*/ 1905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8" y="1"/>
                  </a:moveTo>
                  <a:cubicBezTo>
                    <a:pt x="10" y="3"/>
                    <a:pt x="11" y="6"/>
                    <a:pt x="9" y="8"/>
                  </a:cubicBezTo>
                  <a:cubicBezTo>
                    <a:pt x="8" y="10"/>
                    <a:pt x="5" y="10"/>
                    <a:pt x="3" y="9"/>
                  </a:cubicBezTo>
                  <a:cubicBezTo>
                    <a:pt x="1" y="7"/>
                    <a:pt x="0" y="4"/>
                    <a:pt x="2" y="2"/>
                  </a:cubicBezTo>
                  <a:cubicBezTo>
                    <a:pt x="3" y="0"/>
                    <a:pt x="6" y="0"/>
                    <a:pt x="8" y="1"/>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2" name="Freeform 756">
              <a:extLst>
                <a:ext uri="{FF2B5EF4-FFF2-40B4-BE49-F238E27FC236}">
                  <a16:creationId xmlns:a16="http://schemas.microsoft.com/office/drawing/2014/main" id="{EB97293A-FA2C-4B60-A2EA-81032A396A4D}"/>
                </a:ext>
              </a:extLst>
            </p:cNvPr>
            <p:cNvSpPr/>
            <p:nvPr/>
          </p:nvSpPr>
          <p:spPr bwMode="auto">
            <a:xfrm>
              <a:off x="10305867" y="3846721"/>
              <a:ext cx="23286" cy="21172"/>
            </a:xfrm>
            <a:custGeom>
              <a:avLst/>
              <a:gdLst>
                <a:gd name="T0" fmla="*/ 17859 w 12"/>
                <a:gd name="T1" fmla="*/ 4041 h 11"/>
                <a:gd name="T2" fmla="*/ 19843 w 12"/>
                <a:gd name="T3" fmla="*/ 18184 h 11"/>
                <a:gd name="T4" fmla="*/ 5953 w 12"/>
                <a:gd name="T5" fmla="*/ 20205 h 11"/>
                <a:gd name="T6" fmla="*/ 3969 w 12"/>
                <a:gd name="T7" fmla="*/ 6061 h 11"/>
                <a:gd name="T8" fmla="*/ 17859 w 12"/>
                <a:gd name="T9" fmla="*/ 404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1">
                  <a:moveTo>
                    <a:pt x="9" y="2"/>
                  </a:moveTo>
                  <a:cubicBezTo>
                    <a:pt x="11" y="3"/>
                    <a:pt x="12" y="6"/>
                    <a:pt x="10" y="9"/>
                  </a:cubicBezTo>
                  <a:cubicBezTo>
                    <a:pt x="8" y="11"/>
                    <a:pt x="5" y="11"/>
                    <a:pt x="3" y="10"/>
                  </a:cubicBezTo>
                  <a:cubicBezTo>
                    <a:pt x="1" y="8"/>
                    <a:pt x="0" y="5"/>
                    <a:pt x="2" y="3"/>
                  </a:cubicBezTo>
                  <a:cubicBezTo>
                    <a:pt x="3" y="0"/>
                    <a:pt x="7" y="0"/>
                    <a:pt x="9" y="2"/>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3" name="Freeform 757">
              <a:extLst>
                <a:ext uri="{FF2B5EF4-FFF2-40B4-BE49-F238E27FC236}">
                  <a16:creationId xmlns:a16="http://schemas.microsoft.com/office/drawing/2014/main" id="{7E93672F-5257-4517-92E3-20F71161A2DF}"/>
                </a:ext>
              </a:extLst>
            </p:cNvPr>
            <p:cNvSpPr/>
            <p:nvPr/>
          </p:nvSpPr>
          <p:spPr bwMode="auto">
            <a:xfrm>
              <a:off x="10307985" y="3878479"/>
              <a:ext cx="23285" cy="23289"/>
            </a:xfrm>
            <a:custGeom>
              <a:avLst/>
              <a:gdLst>
                <a:gd name="T0" fmla="*/ 17859 w 12"/>
                <a:gd name="T1" fmla="*/ 1984 h 12"/>
                <a:gd name="T2" fmla="*/ 19843 w 12"/>
                <a:gd name="T3" fmla="*/ 17860 h 12"/>
                <a:gd name="T4" fmla="*/ 5953 w 12"/>
                <a:gd name="T5" fmla="*/ 19844 h 12"/>
                <a:gd name="T6" fmla="*/ 3969 w 12"/>
                <a:gd name="T7" fmla="*/ 5953 h 12"/>
                <a:gd name="T8" fmla="*/ 17859 w 12"/>
                <a:gd name="T9" fmla="*/ 198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9" y="1"/>
                  </a:moveTo>
                  <a:cubicBezTo>
                    <a:pt x="11" y="3"/>
                    <a:pt x="12" y="6"/>
                    <a:pt x="10" y="9"/>
                  </a:cubicBezTo>
                  <a:cubicBezTo>
                    <a:pt x="8" y="11"/>
                    <a:pt x="5" y="12"/>
                    <a:pt x="3" y="10"/>
                  </a:cubicBezTo>
                  <a:cubicBezTo>
                    <a:pt x="0" y="8"/>
                    <a:pt x="0" y="5"/>
                    <a:pt x="2" y="3"/>
                  </a:cubicBezTo>
                  <a:cubicBezTo>
                    <a:pt x="3" y="0"/>
                    <a:pt x="7" y="0"/>
                    <a:pt x="9" y="1"/>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4" name="Freeform 758">
              <a:extLst>
                <a:ext uri="{FF2B5EF4-FFF2-40B4-BE49-F238E27FC236}">
                  <a16:creationId xmlns:a16="http://schemas.microsoft.com/office/drawing/2014/main" id="{610C13AE-D6E4-4630-9F34-2C8F262E0C19}"/>
                </a:ext>
              </a:extLst>
            </p:cNvPr>
            <p:cNvSpPr/>
            <p:nvPr/>
          </p:nvSpPr>
          <p:spPr bwMode="auto">
            <a:xfrm>
              <a:off x="10299517" y="3823432"/>
              <a:ext cx="14817" cy="12703"/>
            </a:xfrm>
            <a:custGeom>
              <a:avLst/>
              <a:gdLst>
                <a:gd name="T0" fmla="*/ 12246 w 7"/>
                <a:gd name="T1" fmla="*/ 2041 h 7"/>
                <a:gd name="T2" fmla="*/ 12246 w 7"/>
                <a:gd name="T3" fmla="*/ 10206 h 7"/>
                <a:gd name="T4" fmla="*/ 4082 w 7"/>
                <a:gd name="T5" fmla="*/ 12247 h 7"/>
                <a:gd name="T6" fmla="*/ 2041 w 7"/>
                <a:gd name="T7" fmla="*/ 4082 h 7"/>
                <a:gd name="T8" fmla="*/ 12246 w 7"/>
                <a:gd name="T9" fmla="*/ 2041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6" y="1"/>
                  </a:moveTo>
                  <a:cubicBezTo>
                    <a:pt x="7" y="2"/>
                    <a:pt x="7" y="4"/>
                    <a:pt x="6" y="5"/>
                  </a:cubicBezTo>
                  <a:cubicBezTo>
                    <a:pt x="5" y="7"/>
                    <a:pt x="3" y="7"/>
                    <a:pt x="2" y="6"/>
                  </a:cubicBezTo>
                  <a:cubicBezTo>
                    <a:pt x="0" y="5"/>
                    <a:pt x="0" y="3"/>
                    <a:pt x="1" y="2"/>
                  </a:cubicBezTo>
                  <a:cubicBezTo>
                    <a:pt x="2" y="0"/>
                    <a:pt x="4" y="0"/>
                    <a:pt x="6" y="1"/>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5" name="Freeform 759">
              <a:extLst>
                <a:ext uri="{FF2B5EF4-FFF2-40B4-BE49-F238E27FC236}">
                  <a16:creationId xmlns:a16="http://schemas.microsoft.com/office/drawing/2014/main" id="{29EB491E-3D7F-473C-BE66-09212EC869A6}"/>
                </a:ext>
              </a:extLst>
            </p:cNvPr>
            <p:cNvSpPr/>
            <p:nvPr/>
          </p:nvSpPr>
          <p:spPr bwMode="auto">
            <a:xfrm>
              <a:off x="10276231" y="3880596"/>
              <a:ext cx="38104" cy="38110"/>
            </a:xfrm>
            <a:custGeom>
              <a:avLst/>
              <a:gdLst>
                <a:gd name="T0" fmla="*/ 30079 w 19"/>
                <a:gd name="T1" fmla="*/ 5765 h 19"/>
                <a:gd name="T2" fmla="*/ 32084 w 19"/>
                <a:gd name="T3" fmla="*/ 26904 h 19"/>
                <a:gd name="T4" fmla="*/ 10026 w 19"/>
                <a:gd name="T5" fmla="*/ 30748 h 19"/>
                <a:gd name="T6" fmla="*/ 6016 w 19"/>
                <a:gd name="T7" fmla="*/ 7687 h 19"/>
                <a:gd name="T8" fmla="*/ 30079 w 19"/>
                <a:gd name="T9" fmla="*/ 5765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9">
                  <a:moveTo>
                    <a:pt x="15" y="3"/>
                  </a:moveTo>
                  <a:cubicBezTo>
                    <a:pt x="18" y="5"/>
                    <a:pt x="19" y="11"/>
                    <a:pt x="16" y="14"/>
                  </a:cubicBezTo>
                  <a:cubicBezTo>
                    <a:pt x="14" y="18"/>
                    <a:pt x="8" y="19"/>
                    <a:pt x="5" y="16"/>
                  </a:cubicBezTo>
                  <a:cubicBezTo>
                    <a:pt x="1" y="13"/>
                    <a:pt x="0" y="8"/>
                    <a:pt x="3" y="4"/>
                  </a:cubicBezTo>
                  <a:cubicBezTo>
                    <a:pt x="6" y="1"/>
                    <a:pt x="11" y="0"/>
                    <a:pt x="15" y="3"/>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6" name="Freeform 760">
              <a:extLst>
                <a:ext uri="{FF2B5EF4-FFF2-40B4-BE49-F238E27FC236}">
                  <a16:creationId xmlns:a16="http://schemas.microsoft.com/office/drawing/2014/main" id="{8437ED99-771F-46E3-9CBE-834794A5FE58}"/>
                </a:ext>
              </a:extLst>
            </p:cNvPr>
            <p:cNvSpPr/>
            <p:nvPr/>
          </p:nvSpPr>
          <p:spPr bwMode="auto">
            <a:xfrm>
              <a:off x="10295284" y="3874245"/>
              <a:ext cx="14817" cy="14820"/>
            </a:xfrm>
            <a:custGeom>
              <a:avLst/>
              <a:gdLst>
                <a:gd name="T0" fmla="*/ 11906 w 8"/>
                <a:gd name="T1" fmla="*/ 1984 h 8"/>
                <a:gd name="T2" fmla="*/ 13891 w 8"/>
                <a:gd name="T3" fmla="*/ 11906 h 8"/>
                <a:gd name="T4" fmla="*/ 3969 w 8"/>
                <a:gd name="T5" fmla="*/ 13891 h 8"/>
                <a:gd name="T6" fmla="*/ 1984 w 8"/>
                <a:gd name="T7" fmla="*/ 3969 h 8"/>
                <a:gd name="T8" fmla="*/ 11906 w 8"/>
                <a:gd name="T9" fmla="*/ 1984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6" y="1"/>
                  </a:moveTo>
                  <a:cubicBezTo>
                    <a:pt x="8" y="2"/>
                    <a:pt x="8" y="4"/>
                    <a:pt x="7" y="6"/>
                  </a:cubicBezTo>
                  <a:cubicBezTo>
                    <a:pt x="6" y="7"/>
                    <a:pt x="3" y="8"/>
                    <a:pt x="2" y="7"/>
                  </a:cubicBezTo>
                  <a:cubicBezTo>
                    <a:pt x="0" y="5"/>
                    <a:pt x="0" y="3"/>
                    <a:pt x="1" y="2"/>
                  </a:cubicBezTo>
                  <a:cubicBezTo>
                    <a:pt x="2" y="0"/>
                    <a:pt x="5" y="0"/>
                    <a:pt x="6" y="1"/>
                  </a:cubicBezTo>
                  <a:close/>
                </a:path>
              </a:pathLst>
            </a:custGeom>
            <a:solidFill>
              <a:srgbClr val="995B2F"/>
            </a:solidFill>
            <a:ln>
              <a:noFill/>
            </a:ln>
          </p:spPr>
          <p:txBody>
            <a:bodyPr>
              <a:normAutofit fontScale="25000" lnSpcReduction="20000"/>
            </a:bodyPr>
            <a:lstStyle/>
            <a:p>
              <a:pPr eaLnBrk="1" hangingPunct="1">
                <a:buFont typeface="Arial" panose="020B0604020202020204" pitchFamily="34" charset="0"/>
                <a:buNone/>
                <a:defRPr/>
              </a:pPr>
              <a:endParaRPr lang="zh-CN" altLang="en-US" sz="133" noProof="1"/>
            </a:p>
          </p:txBody>
        </p:sp>
        <p:sp>
          <p:nvSpPr>
            <p:cNvPr id="397" name="Rectangle 761">
              <a:extLst>
                <a:ext uri="{FF2B5EF4-FFF2-40B4-BE49-F238E27FC236}">
                  <a16:creationId xmlns:a16="http://schemas.microsoft.com/office/drawing/2014/main" id="{8AB7FD5D-472F-410B-BE31-AD78491F0D0B}"/>
                </a:ext>
              </a:extLst>
            </p:cNvPr>
            <p:cNvSpPr>
              <a:spLocks noChangeArrowheads="1"/>
            </p:cNvSpPr>
            <p:nvPr/>
          </p:nvSpPr>
          <p:spPr bwMode="auto">
            <a:xfrm>
              <a:off x="9452769" y="2131781"/>
              <a:ext cx="8467" cy="533537"/>
            </a:xfrm>
            <a:prstGeom prst="rect">
              <a:avLst/>
            </a:prstGeom>
            <a:solidFill>
              <a:srgbClr val="7F4B2B"/>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398" name="Freeform 762">
              <a:extLst>
                <a:ext uri="{FF2B5EF4-FFF2-40B4-BE49-F238E27FC236}">
                  <a16:creationId xmlns:a16="http://schemas.microsoft.com/office/drawing/2014/main" id="{68031F47-B55E-48DB-BED1-B830E31261D2}"/>
                </a:ext>
              </a:extLst>
            </p:cNvPr>
            <p:cNvSpPr>
              <a:spLocks noChangeArrowheads="1"/>
            </p:cNvSpPr>
            <p:nvPr/>
          </p:nvSpPr>
          <p:spPr bwMode="auto">
            <a:xfrm>
              <a:off x="9452769" y="2131781"/>
              <a:ext cx="8467" cy="533537"/>
            </a:xfrm>
            <a:custGeom>
              <a:avLst/>
              <a:gdLst>
                <a:gd name="T0" fmla="*/ 0 w 5"/>
                <a:gd name="T1" fmla="*/ 0 h 336"/>
                <a:gd name="T2" fmla="*/ 0 w 5"/>
                <a:gd name="T3" fmla="*/ 336 h 336"/>
                <a:gd name="T4" fmla="*/ 5 w 5"/>
                <a:gd name="T5" fmla="*/ 336 h 336"/>
                <a:gd name="T6" fmla="*/ 5 w 5"/>
                <a:gd name="T7" fmla="*/ 0 h 336"/>
              </a:gdLst>
              <a:ahLst/>
              <a:cxnLst>
                <a:cxn ang="0">
                  <a:pos x="T0" y="T1"/>
                </a:cxn>
                <a:cxn ang="0">
                  <a:pos x="T2" y="T3"/>
                </a:cxn>
                <a:cxn ang="0">
                  <a:pos x="T4" y="T5"/>
                </a:cxn>
                <a:cxn ang="0">
                  <a:pos x="T6" y="T7"/>
                </a:cxn>
              </a:cxnLst>
              <a:rect l="0" t="0" r="r" b="b"/>
              <a:pathLst>
                <a:path w="5" h="336">
                  <a:moveTo>
                    <a:pt x="0" y="0"/>
                  </a:moveTo>
                  <a:lnTo>
                    <a:pt x="0" y="336"/>
                  </a:lnTo>
                  <a:lnTo>
                    <a:pt x="5" y="336"/>
                  </a:lnTo>
                  <a:lnTo>
                    <a:pt x="5" y="0"/>
                  </a:lnTo>
                </a:path>
              </a:pathLst>
            </a:cu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399" name="Rectangle 763">
              <a:extLst>
                <a:ext uri="{FF2B5EF4-FFF2-40B4-BE49-F238E27FC236}">
                  <a16:creationId xmlns:a16="http://schemas.microsoft.com/office/drawing/2014/main" id="{FFE2DFB0-4EDC-4695-AC8D-1AAA43EC8BA7}"/>
                </a:ext>
              </a:extLst>
            </p:cNvPr>
            <p:cNvSpPr>
              <a:spLocks noChangeArrowheads="1"/>
            </p:cNvSpPr>
            <p:nvPr/>
          </p:nvSpPr>
          <p:spPr bwMode="auto">
            <a:xfrm>
              <a:off x="7928622" y="2138133"/>
              <a:ext cx="6350" cy="535653"/>
            </a:xfrm>
            <a:prstGeom prst="rect">
              <a:avLst/>
            </a:prstGeom>
            <a:solidFill>
              <a:srgbClr val="7D5C2A"/>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400" name="Freeform 764">
              <a:extLst>
                <a:ext uri="{FF2B5EF4-FFF2-40B4-BE49-F238E27FC236}">
                  <a16:creationId xmlns:a16="http://schemas.microsoft.com/office/drawing/2014/main" id="{39160113-EBCD-46F8-8ADF-005591A886D8}"/>
                </a:ext>
              </a:extLst>
            </p:cNvPr>
            <p:cNvSpPr>
              <a:spLocks noChangeArrowheads="1"/>
            </p:cNvSpPr>
            <p:nvPr/>
          </p:nvSpPr>
          <p:spPr bwMode="auto">
            <a:xfrm>
              <a:off x="7928622" y="2138133"/>
              <a:ext cx="6350" cy="535653"/>
            </a:xfrm>
            <a:custGeom>
              <a:avLst/>
              <a:gdLst>
                <a:gd name="T0" fmla="*/ 0 w 5"/>
                <a:gd name="T1" fmla="*/ 0 h 337"/>
                <a:gd name="T2" fmla="*/ 0 w 5"/>
                <a:gd name="T3" fmla="*/ 337 h 337"/>
                <a:gd name="T4" fmla="*/ 5 w 5"/>
                <a:gd name="T5" fmla="*/ 337 h 337"/>
                <a:gd name="T6" fmla="*/ 5 w 5"/>
                <a:gd name="T7" fmla="*/ 0 h 337"/>
              </a:gdLst>
              <a:ahLst/>
              <a:cxnLst>
                <a:cxn ang="0">
                  <a:pos x="T0" y="T1"/>
                </a:cxn>
                <a:cxn ang="0">
                  <a:pos x="T2" y="T3"/>
                </a:cxn>
                <a:cxn ang="0">
                  <a:pos x="T4" y="T5"/>
                </a:cxn>
                <a:cxn ang="0">
                  <a:pos x="T6" y="T7"/>
                </a:cxn>
              </a:cxnLst>
              <a:rect l="0" t="0" r="r" b="b"/>
              <a:pathLst>
                <a:path w="5" h="337">
                  <a:moveTo>
                    <a:pt x="0" y="0"/>
                  </a:moveTo>
                  <a:lnTo>
                    <a:pt x="0" y="337"/>
                  </a:lnTo>
                  <a:lnTo>
                    <a:pt x="5" y="337"/>
                  </a:lnTo>
                  <a:lnTo>
                    <a:pt x="5" y="0"/>
                  </a:lnTo>
                </a:path>
              </a:pathLst>
            </a:cu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401" name="Rectangle 765">
              <a:extLst>
                <a:ext uri="{FF2B5EF4-FFF2-40B4-BE49-F238E27FC236}">
                  <a16:creationId xmlns:a16="http://schemas.microsoft.com/office/drawing/2014/main" id="{67C82561-41C3-40E7-B638-A95E2CC9E0C6}"/>
                </a:ext>
              </a:extLst>
            </p:cNvPr>
            <p:cNvSpPr>
              <a:spLocks noChangeArrowheads="1"/>
            </p:cNvSpPr>
            <p:nvPr/>
          </p:nvSpPr>
          <p:spPr bwMode="auto">
            <a:xfrm>
              <a:off x="7928622" y="5720451"/>
              <a:ext cx="6350" cy="535653"/>
            </a:xfrm>
            <a:prstGeom prst="rect">
              <a:avLst/>
            </a:prstGeom>
            <a:solidFill>
              <a:srgbClr val="7F4B2B"/>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402" name="Freeform 766">
              <a:extLst>
                <a:ext uri="{FF2B5EF4-FFF2-40B4-BE49-F238E27FC236}">
                  <a16:creationId xmlns:a16="http://schemas.microsoft.com/office/drawing/2014/main" id="{14646827-87CB-4DFB-8F2A-A733A2FAF693}"/>
                </a:ext>
              </a:extLst>
            </p:cNvPr>
            <p:cNvSpPr>
              <a:spLocks noChangeArrowheads="1"/>
            </p:cNvSpPr>
            <p:nvPr/>
          </p:nvSpPr>
          <p:spPr bwMode="auto">
            <a:xfrm>
              <a:off x="7928622" y="5720451"/>
              <a:ext cx="6350" cy="535653"/>
            </a:xfrm>
            <a:custGeom>
              <a:avLst/>
              <a:gdLst>
                <a:gd name="T0" fmla="*/ 5 w 5"/>
                <a:gd name="T1" fmla="*/ 337 h 337"/>
                <a:gd name="T2" fmla="*/ 5 w 5"/>
                <a:gd name="T3" fmla="*/ 0 h 337"/>
                <a:gd name="T4" fmla="*/ 0 w 5"/>
                <a:gd name="T5" fmla="*/ 0 h 337"/>
                <a:gd name="T6" fmla="*/ 0 w 5"/>
                <a:gd name="T7" fmla="*/ 337 h 337"/>
              </a:gdLst>
              <a:ahLst/>
              <a:cxnLst>
                <a:cxn ang="0">
                  <a:pos x="T0" y="T1"/>
                </a:cxn>
                <a:cxn ang="0">
                  <a:pos x="T2" y="T3"/>
                </a:cxn>
                <a:cxn ang="0">
                  <a:pos x="T4" y="T5"/>
                </a:cxn>
                <a:cxn ang="0">
                  <a:pos x="T6" y="T7"/>
                </a:cxn>
              </a:cxnLst>
              <a:rect l="0" t="0" r="r" b="b"/>
              <a:pathLst>
                <a:path w="5" h="337">
                  <a:moveTo>
                    <a:pt x="5" y="337"/>
                  </a:moveTo>
                  <a:lnTo>
                    <a:pt x="5" y="0"/>
                  </a:lnTo>
                  <a:lnTo>
                    <a:pt x="0" y="0"/>
                  </a:lnTo>
                  <a:lnTo>
                    <a:pt x="0" y="337"/>
                  </a:lnTo>
                </a:path>
              </a:pathLst>
            </a:cu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sp>
          <p:nvSpPr>
            <p:cNvPr id="403" name="Rectangle 767">
              <a:extLst>
                <a:ext uri="{FF2B5EF4-FFF2-40B4-BE49-F238E27FC236}">
                  <a16:creationId xmlns:a16="http://schemas.microsoft.com/office/drawing/2014/main" id="{0E364E87-F736-4719-A2C9-3D405D61A271}"/>
                </a:ext>
              </a:extLst>
            </p:cNvPr>
            <p:cNvSpPr>
              <a:spLocks noChangeArrowheads="1"/>
            </p:cNvSpPr>
            <p:nvPr/>
          </p:nvSpPr>
          <p:spPr bwMode="auto">
            <a:xfrm>
              <a:off x="9452769" y="5728920"/>
              <a:ext cx="8467" cy="533537"/>
            </a:xfrm>
            <a:prstGeom prst="rect">
              <a:avLst/>
            </a:prstGeom>
            <a:solidFill>
              <a:srgbClr val="CD3E27"/>
            </a:solid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latin typeface="Calibri" panose="020F0502020204030204" pitchFamily="34" charset="0"/>
              </a:endParaRPr>
            </a:p>
          </p:txBody>
        </p:sp>
        <p:sp>
          <p:nvSpPr>
            <p:cNvPr id="404" name="Freeform 768">
              <a:extLst>
                <a:ext uri="{FF2B5EF4-FFF2-40B4-BE49-F238E27FC236}">
                  <a16:creationId xmlns:a16="http://schemas.microsoft.com/office/drawing/2014/main" id="{F1AC84A4-516F-4B12-97E0-544A3916964A}"/>
                </a:ext>
              </a:extLst>
            </p:cNvPr>
            <p:cNvSpPr>
              <a:spLocks noChangeArrowheads="1"/>
            </p:cNvSpPr>
            <p:nvPr/>
          </p:nvSpPr>
          <p:spPr bwMode="auto">
            <a:xfrm>
              <a:off x="9452769" y="5728920"/>
              <a:ext cx="8467" cy="533537"/>
            </a:xfrm>
            <a:custGeom>
              <a:avLst/>
              <a:gdLst>
                <a:gd name="T0" fmla="*/ 5 w 5"/>
                <a:gd name="T1" fmla="*/ 336 h 336"/>
                <a:gd name="T2" fmla="*/ 5 w 5"/>
                <a:gd name="T3" fmla="*/ 0 h 336"/>
                <a:gd name="T4" fmla="*/ 0 w 5"/>
                <a:gd name="T5" fmla="*/ 0 h 336"/>
                <a:gd name="T6" fmla="*/ 0 w 5"/>
                <a:gd name="T7" fmla="*/ 336 h 336"/>
              </a:gdLst>
              <a:ahLst/>
              <a:cxnLst>
                <a:cxn ang="0">
                  <a:pos x="T0" y="T1"/>
                </a:cxn>
                <a:cxn ang="0">
                  <a:pos x="T2" y="T3"/>
                </a:cxn>
                <a:cxn ang="0">
                  <a:pos x="T4" y="T5"/>
                </a:cxn>
                <a:cxn ang="0">
                  <a:pos x="T6" y="T7"/>
                </a:cxn>
              </a:cxnLst>
              <a:rect l="0" t="0" r="r" b="b"/>
              <a:pathLst>
                <a:path w="5" h="336">
                  <a:moveTo>
                    <a:pt x="5" y="336"/>
                  </a:moveTo>
                  <a:lnTo>
                    <a:pt x="5" y="0"/>
                  </a:lnTo>
                  <a:lnTo>
                    <a:pt x="0" y="0"/>
                  </a:lnTo>
                  <a:lnTo>
                    <a:pt x="0" y="336"/>
                  </a:lnTo>
                </a:path>
              </a:pathLst>
            </a:cu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sz="133"/>
            </a:p>
          </p:txBody>
        </p:sp>
      </p:grpSp>
    </p:spTree>
    <p:extLst>
      <p:ext uri="{BB962C8B-B14F-4D97-AF65-F5344CB8AC3E}">
        <p14:creationId xmlns:p14="http://schemas.microsoft.com/office/powerpoint/2010/main" val="3002920019"/>
      </p:ext>
    </p:extLst>
  </p:cSld>
  <p:clrMapOvr>
    <a:masterClrMapping/>
  </p:clrMapOvr>
  <mc:AlternateContent xmlns:mc="http://schemas.openxmlformats.org/markup-compatibility/2006" xmlns:p14="http://schemas.microsoft.com/office/powerpoint/2010/main">
    <mc:Choice Requires="p14">
      <p:transition spd="slow" p14:dur="16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EA27183-D83F-411E-B076-6E1FD5B5AB6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371600"/>
            <a:ext cx="16256000" cy="7848749"/>
          </a:xfrm>
          <a:prstGeom prst="rect">
            <a:avLst/>
          </a:prstGeom>
        </p:spPr>
      </p:pic>
      <p:grpSp>
        <p:nvGrpSpPr>
          <p:cNvPr id="11" name="组合 10"/>
          <p:cNvGrpSpPr/>
          <p:nvPr/>
        </p:nvGrpSpPr>
        <p:grpSpPr>
          <a:xfrm>
            <a:off x="0" y="286082"/>
            <a:ext cx="8407400" cy="933118"/>
            <a:chOff x="0" y="286082"/>
            <a:chExt cx="8407400" cy="933118"/>
          </a:xfrm>
        </p:grpSpPr>
        <p:sp>
          <p:nvSpPr>
            <p:cNvPr id="5" name="稻壳儿春秋广告/盗版必究        原创来源：http://chn.docer.com/works?userid=199329941#!/work_time"/>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打开知网研学</a:t>
              </a:r>
            </a:p>
          </p:txBody>
        </p:sp>
        <p:sp>
          <p:nvSpPr>
            <p:cNvPr id="6" name="稻壳儿春秋广告/盗版必究        原创来源：http://chn.docer.com/works?userid=199329941#!/work_time"/>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方法①：</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1.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打开中国知网（</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cnki.net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rPr>
                <a:t>2.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点击中间知网研学平台</a:t>
              </a:r>
            </a:p>
          </p:txBody>
        </p:sp>
        <p:sp>
          <p:nvSpPr>
            <p:cNvPr id="7" name="稻壳儿春秋广告/盗版必究        原创来源：http://chn.docer.com/works?userid=199329941#!/work_time"/>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bwMode="auto">
          <a:xfrm>
            <a:off x="5461000" y="4800600"/>
            <a:ext cx="5753100" cy="1433354"/>
            <a:chOff x="1425890" y="1440119"/>
            <a:chExt cx="5226411" cy="1302399"/>
          </a:xfrm>
        </p:grpSpPr>
        <p:sp>
          <p:nvSpPr>
            <p:cNvPr id="9" name="文本框 23"/>
            <p:cNvSpPr txBox="1">
              <a:spLocks noChangeArrowheads="1"/>
            </p:cNvSpPr>
            <p:nvPr/>
          </p:nvSpPr>
          <p:spPr bwMode="auto">
            <a:xfrm>
              <a:off x="1425890" y="2359122"/>
              <a:ext cx="1453704" cy="383396"/>
            </a:xfrm>
            <a:prstGeom prst="rect">
              <a:avLst/>
            </a:prstGeom>
            <a:noFill/>
            <a:ln w="28575">
              <a:solidFill>
                <a:srgbClr val="0070C0"/>
              </a:solidFill>
              <a:prstDash val="sysDash"/>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5"/>
            </a:p>
          </p:txBody>
        </p:sp>
        <p:sp>
          <p:nvSpPr>
            <p:cNvPr id="10" name="矩形标注"/>
            <p:cNvSpPr/>
            <p:nvPr/>
          </p:nvSpPr>
          <p:spPr>
            <a:xfrm>
              <a:off x="3191101" y="1440119"/>
              <a:ext cx="3461200" cy="800548"/>
            </a:xfrm>
            <a:prstGeom prst="wedgeRectCallout">
              <a:avLst>
                <a:gd name="adj1" fmla="val -61169"/>
                <a:gd name="adj2" fmla="val 51406"/>
              </a:avLst>
            </a:prstGeom>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655"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点击“知网研学平台”</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06569BD-6E35-4460-8FFD-7484B5E330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6667" y="1405149"/>
            <a:ext cx="15622666" cy="7738851"/>
          </a:xfrm>
          <a:prstGeom prst="rect">
            <a:avLst/>
          </a:prstGeom>
        </p:spPr>
      </p:pic>
      <p:grpSp>
        <p:nvGrpSpPr>
          <p:cNvPr id="3" name="组合 2">
            <a:extLst>
              <a:ext uri="{FF2B5EF4-FFF2-40B4-BE49-F238E27FC236}">
                <a16:creationId xmlns:a16="http://schemas.microsoft.com/office/drawing/2014/main" id="{32A5376E-DB99-4B0A-A4D9-2062003511BB}"/>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006BB492-F489-4B7A-A965-8452CCDBA456}"/>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团队</a:t>
              </a:r>
              <a:r>
                <a:rPr lang="en-US" altLang="zh-CN" sz="2400" b="1" dirty="0">
                  <a:solidFill>
                    <a:srgbClr val="0070C0"/>
                  </a:solidFill>
                  <a:latin typeface="微软雅黑" panose="020B0503020204020204" pitchFamily="34" charset="-122"/>
                  <a:ea typeface="微软雅黑" panose="020B0503020204020204" pitchFamily="34" charset="-122"/>
                </a:rPr>
                <a:t>-</a:t>
              </a:r>
              <a:r>
                <a:rPr lang="zh-CN" altLang="en-US" sz="2400" b="1" dirty="0">
                  <a:solidFill>
                    <a:srgbClr val="0070C0"/>
                  </a:solidFill>
                  <a:latin typeface="微软雅黑" panose="020B0503020204020204" pitchFamily="34" charset="-122"/>
                  <a:ea typeface="微软雅黑" panose="020B0503020204020204" pitchFamily="34" charset="-122"/>
                </a:rPr>
                <a:t>群组</a:t>
              </a:r>
            </a:p>
          </p:txBody>
        </p:sp>
        <p:sp>
          <p:nvSpPr>
            <p:cNvPr id="5" name="稻壳儿春秋广告/盗版必究        原创来源：http://chn.docer.com/works?userid=199329941#!/work_time">
              <a:extLst>
                <a:ext uri="{FF2B5EF4-FFF2-40B4-BE49-F238E27FC236}">
                  <a16:creationId xmlns:a16="http://schemas.microsoft.com/office/drawing/2014/main" id="{AADCBF41-ABD5-45AA-974E-5FB396D24441}"/>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群组内容查看</a:t>
              </a:r>
            </a:p>
          </p:txBody>
        </p:sp>
        <p:sp>
          <p:nvSpPr>
            <p:cNvPr id="6" name="稻壳儿春秋广告/盗版必究        原创来源：http://chn.docer.com/works?userid=199329941#!/work_time">
              <a:extLst>
                <a:ext uri="{FF2B5EF4-FFF2-40B4-BE49-F238E27FC236}">
                  <a16:creationId xmlns:a16="http://schemas.microsoft.com/office/drawing/2014/main" id="{BF1E6BEF-CBEB-41B4-9C1D-D7975B38BD0D}"/>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a:extLst>
              <a:ext uri="{FF2B5EF4-FFF2-40B4-BE49-F238E27FC236}">
                <a16:creationId xmlns:a16="http://schemas.microsoft.com/office/drawing/2014/main" id="{C466D86A-2D0E-43D8-AA68-536AD2F1B5E2}"/>
              </a:ext>
            </a:extLst>
          </p:cNvPr>
          <p:cNvGrpSpPr/>
          <p:nvPr/>
        </p:nvGrpSpPr>
        <p:grpSpPr>
          <a:xfrm>
            <a:off x="330200" y="2590800"/>
            <a:ext cx="3302000" cy="5028406"/>
            <a:chOff x="5213243" y="2778089"/>
            <a:chExt cx="3302000" cy="5028406"/>
          </a:xfrm>
        </p:grpSpPr>
        <p:sp>
          <p:nvSpPr>
            <p:cNvPr id="8" name="矩形标注">
              <a:extLst>
                <a:ext uri="{FF2B5EF4-FFF2-40B4-BE49-F238E27FC236}">
                  <a16:creationId xmlns:a16="http://schemas.microsoft.com/office/drawing/2014/main" id="{8AD34CE7-35F3-4817-BE20-848C7AA163B4}"/>
                </a:ext>
              </a:extLst>
            </p:cNvPr>
            <p:cNvSpPr/>
            <p:nvPr/>
          </p:nvSpPr>
          <p:spPr bwMode="auto">
            <a:xfrm>
              <a:off x="5695843" y="6130889"/>
              <a:ext cx="2667000" cy="1675606"/>
            </a:xfrm>
            <a:prstGeom prst="wedgeRectCallout">
              <a:avLst>
                <a:gd name="adj1" fmla="val 26112"/>
                <a:gd name="adj2" fmla="val -77989"/>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团队中的群组</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可以加入或建立多个群组</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
          <p:nvSpPr>
            <p:cNvPr id="9" name="文本框 23">
              <a:extLst>
                <a:ext uri="{FF2B5EF4-FFF2-40B4-BE49-F238E27FC236}">
                  <a16:creationId xmlns:a16="http://schemas.microsoft.com/office/drawing/2014/main" id="{EB05FE98-FB4B-48E3-B450-986CFDE64893}"/>
                </a:ext>
              </a:extLst>
            </p:cNvPr>
            <p:cNvSpPr txBox="1">
              <a:spLocks noChangeArrowheads="1"/>
            </p:cNvSpPr>
            <p:nvPr/>
          </p:nvSpPr>
          <p:spPr bwMode="auto">
            <a:xfrm>
              <a:off x="5213243" y="2778089"/>
              <a:ext cx="3302000" cy="2514600"/>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grpSp>
      <p:grpSp>
        <p:nvGrpSpPr>
          <p:cNvPr id="13" name="组合 12">
            <a:extLst>
              <a:ext uri="{FF2B5EF4-FFF2-40B4-BE49-F238E27FC236}">
                <a16:creationId xmlns:a16="http://schemas.microsoft.com/office/drawing/2014/main" id="{FDE37058-B700-4DCB-BAE6-592EFD4C4425}"/>
              </a:ext>
            </a:extLst>
          </p:cNvPr>
          <p:cNvGrpSpPr/>
          <p:nvPr/>
        </p:nvGrpSpPr>
        <p:grpSpPr>
          <a:xfrm>
            <a:off x="4013200" y="4953000"/>
            <a:ext cx="8077199" cy="2775962"/>
            <a:chOff x="4769575" y="4683089"/>
            <a:chExt cx="8077199" cy="2775962"/>
          </a:xfrm>
        </p:grpSpPr>
        <p:sp>
          <p:nvSpPr>
            <p:cNvPr id="15" name="文本框 23">
              <a:extLst>
                <a:ext uri="{FF2B5EF4-FFF2-40B4-BE49-F238E27FC236}">
                  <a16:creationId xmlns:a16="http://schemas.microsoft.com/office/drawing/2014/main" id="{1EE1F56D-6D15-4999-AA41-E2DC94A8F589}"/>
                </a:ext>
              </a:extLst>
            </p:cNvPr>
            <p:cNvSpPr txBox="1">
              <a:spLocks noChangeArrowheads="1"/>
            </p:cNvSpPr>
            <p:nvPr/>
          </p:nvSpPr>
          <p:spPr bwMode="auto">
            <a:xfrm>
              <a:off x="4769575" y="4683089"/>
              <a:ext cx="8077199" cy="2514600"/>
            </a:xfrm>
            <a:prstGeom prst="rect">
              <a:avLst/>
            </a:prstGeom>
            <a:noFill/>
            <a:ln w="38100">
              <a:solidFill>
                <a:schemeClr val="accent3"/>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4" name="矩形标注">
              <a:extLst>
                <a:ext uri="{FF2B5EF4-FFF2-40B4-BE49-F238E27FC236}">
                  <a16:creationId xmlns:a16="http://schemas.microsoft.com/office/drawing/2014/main" id="{1B7FC75C-5455-4B94-BE0C-00B3E6872119}"/>
                </a:ext>
              </a:extLst>
            </p:cNvPr>
            <p:cNvSpPr/>
            <p:nvPr/>
          </p:nvSpPr>
          <p:spPr bwMode="auto">
            <a:xfrm>
              <a:off x="8427175" y="6773251"/>
              <a:ext cx="1600201" cy="685800"/>
            </a:xfrm>
            <a:prstGeom prst="wedgeRectCallout">
              <a:avLst>
                <a:gd name="adj1" fmla="val 23231"/>
                <a:gd name="adj2" fmla="val -16364"/>
              </a:avLst>
            </a:prstGeom>
            <a:ln/>
          </p:spPr>
          <p:style>
            <a:lnRef idx="3">
              <a:schemeClr val="lt1"/>
            </a:lnRef>
            <a:fillRef idx="1">
              <a:schemeClr val="accent3"/>
            </a:fillRef>
            <a:effectRef idx="1">
              <a:schemeClr val="accent3"/>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共享资料</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0" name="组合 9">
            <a:extLst>
              <a:ext uri="{FF2B5EF4-FFF2-40B4-BE49-F238E27FC236}">
                <a16:creationId xmlns:a16="http://schemas.microsoft.com/office/drawing/2014/main" id="{E42C8A58-4476-47AE-ACCC-DE031C767105}"/>
              </a:ext>
            </a:extLst>
          </p:cNvPr>
          <p:cNvGrpSpPr>
            <a:grpSpLocks/>
          </p:cNvGrpSpPr>
          <p:nvPr/>
        </p:nvGrpSpPr>
        <p:grpSpPr bwMode="auto">
          <a:xfrm>
            <a:off x="4013201" y="3352801"/>
            <a:ext cx="8077200" cy="1910072"/>
            <a:chOff x="1016729" y="2518895"/>
            <a:chExt cx="7337743" cy="1735562"/>
          </a:xfrm>
        </p:grpSpPr>
        <p:sp>
          <p:nvSpPr>
            <p:cNvPr id="11" name="文本框 23">
              <a:extLst>
                <a:ext uri="{FF2B5EF4-FFF2-40B4-BE49-F238E27FC236}">
                  <a16:creationId xmlns:a16="http://schemas.microsoft.com/office/drawing/2014/main" id="{1B6714C9-C1C1-41F3-A6E6-2802738EF57D}"/>
                </a:ext>
              </a:extLst>
            </p:cNvPr>
            <p:cNvSpPr txBox="1">
              <a:spLocks noChangeArrowheads="1"/>
            </p:cNvSpPr>
            <p:nvPr/>
          </p:nvSpPr>
          <p:spPr bwMode="auto">
            <a:xfrm>
              <a:off x="1016729" y="2518895"/>
              <a:ext cx="7337743" cy="1397725"/>
            </a:xfrm>
            <a:prstGeom prst="rect">
              <a:avLst/>
            </a:prstGeom>
            <a:noFill/>
            <a:ln w="28575">
              <a:solidFill>
                <a:srgbClr val="0070C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2" name="矩形标注">
              <a:extLst>
                <a:ext uri="{FF2B5EF4-FFF2-40B4-BE49-F238E27FC236}">
                  <a16:creationId xmlns:a16="http://schemas.microsoft.com/office/drawing/2014/main" id="{6E766D98-691A-4718-8339-CC43A561E091}"/>
                </a:ext>
              </a:extLst>
            </p:cNvPr>
            <p:cNvSpPr/>
            <p:nvPr/>
          </p:nvSpPr>
          <p:spPr>
            <a:xfrm>
              <a:off x="6416199" y="3578782"/>
              <a:ext cx="1453704" cy="675675"/>
            </a:xfrm>
            <a:prstGeom prst="wedgeRectCallout">
              <a:avLst>
                <a:gd name="adj1" fmla="val -225"/>
                <a:gd name="adj2" fmla="val 256"/>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群公告</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6" name="组合 15">
            <a:extLst>
              <a:ext uri="{FF2B5EF4-FFF2-40B4-BE49-F238E27FC236}">
                <a16:creationId xmlns:a16="http://schemas.microsoft.com/office/drawing/2014/main" id="{355220C8-E456-405D-94E5-4CCA974AF990}"/>
              </a:ext>
            </a:extLst>
          </p:cNvPr>
          <p:cNvGrpSpPr/>
          <p:nvPr/>
        </p:nvGrpSpPr>
        <p:grpSpPr>
          <a:xfrm>
            <a:off x="12209714" y="2733953"/>
            <a:ext cx="3886200" cy="4907462"/>
            <a:chOff x="8960574" y="4683089"/>
            <a:chExt cx="3886200" cy="4907462"/>
          </a:xfrm>
        </p:grpSpPr>
        <p:sp>
          <p:nvSpPr>
            <p:cNvPr id="17" name="文本框 23">
              <a:extLst>
                <a:ext uri="{FF2B5EF4-FFF2-40B4-BE49-F238E27FC236}">
                  <a16:creationId xmlns:a16="http://schemas.microsoft.com/office/drawing/2014/main" id="{E1F2FBE0-63E7-481F-9573-8A74B741A1D7}"/>
                </a:ext>
              </a:extLst>
            </p:cNvPr>
            <p:cNvSpPr txBox="1">
              <a:spLocks noChangeArrowheads="1"/>
            </p:cNvSpPr>
            <p:nvPr/>
          </p:nvSpPr>
          <p:spPr bwMode="auto">
            <a:xfrm>
              <a:off x="8960574" y="4683089"/>
              <a:ext cx="3886200" cy="4309210"/>
            </a:xfrm>
            <a:prstGeom prst="rect">
              <a:avLst/>
            </a:prstGeom>
            <a:noFill/>
            <a:ln w="38100">
              <a:solidFill>
                <a:schemeClr val="accent4"/>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8" name="矩形标注">
              <a:extLst>
                <a:ext uri="{FF2B5EF4-FFF2-40B4-BE49-F238E27FC236}">
                  <a16:creationId xmlns:a16="http://schemas.microsoft.com/office/drawing/2014/main" id="{24CD1110-8413-466A-B8E4-7AFED78C60CD}"/>
                </a:ext>
              </a:extLst>
            </p:cNvPr>
            <p:cNvSpPr/>
            <p:nvPr/>
          </p:nvSpPr>
          <p:spPr bwMode="auto">
            <a:xfrm>
              <a:off x="10937591" y="8904751"/>
              <a:ext cx="1600201" cy="685800"/>
            </a:xfrm>
            <a:prstGeom prst="wedgeRectCallout">
              <a:avLst>
                <a:gd name="adj1" fmla="val 23231"/>
                <a:gd name="adj2" fmla="val -16364"/>
              </a:avLst>
            </a:prstGeom>
            <a:ln/>
          </p:spPr>
          <p:style>
            <a:lnRef idx="3">
              <a:schemeClr val="lt1"/>
            </a:lnRef>
            <a:fillRef idx="1">
              <a:schemeClr val="accent4"/>
            </a:fillRef>
            <a:effectRef idx="1">
              <a:schemeClr val="accent4"/>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群组动态</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val="35952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8AA3A2B-2299-47FF-B530-ECB533F190E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1197346"/>
            <a:ext cx="13957972" cy="7961939"/>
          </a:xfrm>
          <a:prstGeom prst="rect">
            <a:avLst/>
          </a:prstGeom>
        </p:spPr>
      </p:pic>
      <p:grpSp>
        <p:nvGrpSpPr>
          <p:cNvPr id="7" name="组合 6">
            <a:extLst>
              <a:ext uri="{FF2B5EF4-FFF2-40B4-BE49-F238E27FC236}">
                <a16:creationId xmlns:a16="http://schemas.microsoft.com/office/drawing/2014/main" id="{3BFA816B-0B3C-42DD-929C-B2C29CD4B741}"/>
              </a:ext>
            </a:extLst>
          </p:cNvPr>
          <p:cNvGrpSpPr/>
          <p:nvPr/>
        </p:nvGrpSpPr>
        <p:grpSpPr>
          <a:xfrm>
            <a:off x="-101600" y="229781"/>
            <a:ext cx="8407400" cy="933118"/>
            <a:chOff x="0" y="286082"/>
            <a:chExt cx="8407400" cy="933118"/>
          </a:xfrm>
        </p:grpSpPr>
        <p:sp>
          <p:nvSpPr>
            <p:cNvPr id="8" name="稻壳儿春秋广告/盗版必究        原创来源：http://chn.docer.com/works?userid=199329941#!/work_time">
              <a:extLst>
                <a:ext uri="{FF2B5EF4-FFF2-40B4-BE49-F238E27FC236}">
                  <a16:creationId xmlns:a16="http://schemas.microsoft.com/office/drawing/2014/main" id="{A4F4F8D4-FE8F-4466-AF61-70AB3181BB80}"/>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群组管理</a:t>
              </a:r>
            </a:p>
          </p:txBody>
        </p:sp>
        <p:sp>
          <p:nvSpPr>
            <p:cNvPr id="9" name="稻壳儿春秋广告/盗版必究        原创来源：http://chn.docer.com/works?userid=199329941#!/work_time">
              <a:extLst>
                <a:ext uri="{FF2B5EF4-FFF2-40B4-BE49-F238E27FC236}">
                  <a16:creationId xmlns:a16="http://schemas.microsoft.com/office/drawing/2014/main" id="{D80002C2-8B38-48CA-924D-6CDAEA43A837}"/>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群组内容查看</a:t>
              </a:r>
            </a:p>
          </p:txBody>
        </p:sp>
        <p:sp>
          <p:nvSpPr>
            <p:cNvPr id="10" name="稻壳儿春秋广告/盗版必究        原创来源：http://chn.docer.com/works?userid=199329941#!/work_time">
              <a:extLst>
                <a:ext uri="{FF2B5EF4-FFF2-40B4-BE49-F238E27FC236}">
                  <a16:creationId xmlns:a16="http://schemas.microsoft.com/office/drawing/2014/main" id="{D0230C38-E791-4D14-BE90-C31F7F84E75B}"/>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4BB42F58-0E24-4D9D-A175-FCA77337BB35}"/>
              </a:ext>
            </a:extLst>
          </p:cNvPr>
          <p:cNvGrpSpPr/>
          <p:nvPr/>
        </p:nvGrpSpPr>
        <p:grpSpPr>
          <a:xfrm>
            <a:off x="3866563" y="2859259"/>
            <a:ext cx="9144000" cy="2667000"/>
            <a:chOff x="5213243" y="2778089"/>
            <a:chExt cx="9080606" cy="2667000"/>
          </a:xfrm>
        </p:grpSpPr>
        <p:sp>
          <p:nvSpPr>
            <p:cNvPr id="13" name="文本框 23">
              <a:extLst>
                <a:ext uri="{FF2B5EF4-FFF2-40B4-BE49-F238E27FC236}">
                  <a16:creationId xmlns:a16="http://schemas.microsoft.com/office/drawing/2014/main" id="{4106514C-F0B6-4C9E-AEF0-6A1BCC18B1A7}"/>
                </a:ext>
              </a:extLst>
            </p:cNvPr>
            <p:cNvSpPr txBox="1">
              <a:spLocks noChangeArrowheads="1"/>
            </p:cNvSpPr>
            <p:nvPr/>
          </p:nvSpPr>
          <p:spPr bwMode="auto">
            <a:xfrm>
              <a:off x="5213243" y="2778089"/>
              <a:ext cx="9080606" cy="2667000"/>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2" name="矩形标注">
              <a:extLst>
                <a:ext uri="{FF2B5EF4-FFF2-40B4-BE49-F238E27FC236}">
                  <a16:creationId xmlns:a16="http://schemas.microsoft.com/office/drawing/2014/main" id="{9B8CC6A3-1CEC-40F8-90EA-4199611D5C74}"/>
                </a:ext>
              </a:extLst>
            </p:cNvPr>
            <p:cNvSpPr/>
            <p:nvPr/>
          </p:nvSpPr>
          <p:spPr bwMode="auto">
            <a:xfrm>
              <a:off x="5213243" y="4590440"/>
              <a:ext cx="2695612" cy="838200"/>
            </a:xfrm>
            <a:prstGeom prst="wedgeRectCallout">
              <a:avLst>
                <a:gd name="adj1" fmla="val 18673"/>
                <a:gd name="adj2" fmla="val -11495"/>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编辑群组基本信息</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4" name="组合 13">
            <a:extLst>
              <a:ext uri="{FF2B5EF4-FFF2-40B4-BE49-F238E27FC236}">
                <a16:creationId xmlns:a16="http://schemas.microsoft.com/office/drawing/2014/main" id="{0220A2C5-3F29-4626-A3DC-CA9666DE3D8F}"/>
              </a:ext>
            </a:extLst>
          </p:cNvPr>
          <p:cNvGrpSpPr/>
          <p:nvPr/>
        </p:nvGrpSpPr>
        <p:grpSpPr>
          <a:xfrm>
            <a:off x="3866563" y="5711557"/>
            <a:ext cx="9144000" cy="2667000"/>
            <a:chOff x="4769575" y="4683089"/>
            <a:chExt cx="9144000" cy="2667000"/>
          </a:xfrm>
        </p:grpSpPr>
        <p:sp>
          <p:nvSpPr>
            <p:cNvPr id="15" name="文本框 23">
              <a:extLst>
                <a:ext uri="{FF2B5EF4-FFF2-40B4-BE49-F238E27FC236}">
                  <a16:creationId xmlns:a16="http://schemas.microsoft.com/office/drawing/2014/main" id="{C5B21212-8006-401E-918B-64B49863930D}"/>
                </a:ext>
              </a:extLst>
            </p:cNvPr>
            <p:cNvSpPr txBox="1">
              <a:spLocks noChangeArrowheads="1"/>
            </p:cNvSpPr>
            <p:nvPr/>
          </p:nvSpPr>
          <p:spPr bwMode="auto">
            <a:xfrm>
              <a:off x="4769575" y="4683089"/>
              <a:ext cx="9144000" cy="2667000"/>
            </a:xfrm>
            <a:prstGeom prst="rect">
              <a:avLst/>
            </a:prstGeom>
            <a:noFill/>
            <a:ln w="38100">
              <a:solidFill>
                <a:schemeClr val="accent3"/>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6" name="矩形标注">
              <a:extLst>
                <a:ext uri="{FF2B5EF4-FFF2-40B4-BE49-F238E27FC236}">
                  <a16:creationId xmlns:a16="http://schemas.microsoft.com/office/drawing/2014/main" id="{32D7BDFD-035A-48DB-9213-98BAAD006E24}"/>
                </a:ext>
              </a:extLst>
            </p:cNvPr>
            <p:cNvSpPr/>
            <p:nvPr/>
          </p:nvSpPr>
          <p:spPr bwMode="auto">
            <a:xfrm>
              <a:off x="4769575" y="6652123"/>
              <a:ext cx="2209801" cy="685800"/>
            </a:xfrm>
            <a:prstGeom prst="wedgeRectCallout">
              <a:avLst>
                <a:gd name="adj1" fmla="val 23231"/>
                <a:gd name="adj2" fmla="val -16364"/>
              </a:avLst>
            </a:prstGeom>
            <a:ln/>
          </p:spPr>
          <p:style>
            <a:lnRef idx="3">
              <a:schemeClr val="lt1"/>
            </a:lnRef>
            <a:fillRef idx="1">
              <a:schemeClr val="accent3"/>
            </a:fillRef>
            <a:effectRef idx="1">
              <a:schemeClr val="accent3"/>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管理群组成员</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pic>
        <p:nvPicPr>
          <p:cNvPr id="17" name="图片 16">
            <a:extLst>
              <a:ext uri="{FF2B5EF4-FFF2-40B4-BE49-F238E27FC236}">
                <a16:creationId xmlns:a16="http://schemas.microsoft.com/office/drawing/2014/main" id="{9CFC851E-9278-4E70-B521-6B807E5C3CF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23600" y="3604810"/>
            <a:ext cx="5080000" cy="381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048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CD0481D0-EC38-4402-9FA8-ECC120755008}"/>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E9B00752-9F1B-4281-B5B1-A12E16A667C2}"/>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消息</a:t>
              </a:r>
            </a:p>
          </p:txBody>
        </p:sp>
        <p:sp>
          <p:nvSpPr>
            <p:cNvPr id="5" name="稻壳儿春秋广告/盗版必究        原创来源：http://chn.docer.com/works?userid=199329941#!/work_time">
              <a:extLst>
                <a:ext uri="{FF2B5EF4-FFF2-40B4-BE49-F238E27FC236}">
                  <a16:creationId xmlns:a16="http://schemas.microsoft.com/office/drawing/2014/main" id="{D505D29C-3538-42FA-9447-FF416CEF132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群消息发布</a:t>
              </a:r>
            </a:p>
          </p:txBody>
        </p:sp>
        <p:sp>
          <p:nvSpPr>
            <p:cNvPr id="6" name="稻壳儿春秋广告/盗版必究        原创来源：http://chn.docer.com/works?userid=199329941#!/work_time">
              <a:extLst>
                <a:ext uri="{FF2B5EF4-FFF2-40B4-BE49-F238E27FC236}">
                  <a16:creationId xmlns:a16="http://schemas.microsoft.com/office/drawing/2014/main" id="{D44E85BD-B73E-4A74-86A8-489A3A2FDBDE}"/>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DE14E872-858A-47C8-9D90-CDBFCAD51F58}"/>
              </a:ext>
            </a:extLst>
          </p:cNvPr>
          <p:cNvGrpSpPr/>
          <p:nvPr/>
        </p:nvGrpSpPr>
        <p:grpSpPr>
          <a:xfrm>
            <a:off x="0" y="2079371"/>
            <a:ext cx="16205200" cy="5407656"/>
            <a:chOff x="1052072" y="1174483"/>
            <a:chExt cx="13975336" cy="4663553"/>
          </a:xfrm>
        </p:grpSpPr>
        <p:pic>
          <p:nvPicPr>
            <p:cNvPr id="9" name="图片 8">
              <a:extLst>
                <a:ext uri="{FF2B5EF4-FFF2-40B4-BE49-F238E27FC236}">
                  <a16:creationId xmlns:a16="http://schemas.microsoft.com/office/drawing/2014/main" id="{3163C098-D653-40AB-8822-FED19979C99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52072" y="1174483"/>
              <a:ext cx="13975336" cy="4663553"/>
            </a:xfrm>
            <a:prstGeom prst="rect">
              <a:avLst/>
            </a:prstGeom>
            <a:ln>
              <a:noFill/>
            </a:ln>
          </p:spPr>
        </p:pic>
        <p:grpSp>
          <p:nvGrpSpPr>
            <p:cNvPr id="11" name="组合 10">
              <a:extLst>
                <a:ext uri="{FF2B5EF4-FFF2-40B4-BE49-F238E27FC236}">
                  <a16:creationId xmlns:a16="http://schemas.microsoft.com/office/drawing/2014/main" id="{A2DBE776-A8FD-47E2-99F9-6A18995382A4}"/>
                </a:ext>
              </a:extLst>
            </p:cNvPr>
            <p:cNvGrpSpPr/>
            <p:nvPr/>
          </p:nvGrpSpPr>
          <p:grpSpPr>
            <a:xfrm>
              <a:off x="4013201" y="1616171"/>
              <a:ext cx="8001000" cy="1119193"/>
              <a:chOff x="5175703" y="2745866"/>
              <a:chExt cx="7945530" cy="1119193"/>
            </a:xfrm>
          </p:grpSpPr>
          <p:sp>
            <p:nvSpPr>
              <p:cNvPr id="12" name="文本框 23">
                <a:extLst>
                  <a:ext uri="{FF2B5EF4-FFF2-40B4-BE49-F238E27FC236}">
                    <a16:creationId xmlns:a16="http://schemas.microsoft.com/office/drawing/2014/main" id="{5250761C-53DB-438A-940F-8B12C5CF316D}"/>
                  </a:ext>
                </a:extLst>
              </p:cNvPr>
              <p:cNvSpPr txBox="1">
                <a:spLocks noChangeArrowheads="1"/>
              </p:cNvSpPr>
              <p:nvPr/>
            </p:nvSpPr>
            <p:spPr bwMode="auto">
              <a:xfrm>
                <a:off x="5175703" y="2745866"/>
                <a:ext cx="7945530" cy="517430"/>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3" name="矩形标注">
                <a:extLst>
                  <a:ext uri="{FF2B5EF4-FFF2-40B4-BE49-F238E27FC236}">
                    <a16:creationId xmlns:a16="http://schemas.microsoft.com/office/drawing/2014/main" id="{6F26D8E7-0D0E-4D04-A660-4C04899D7E0D}"/>
                  </a:ext>
                </a:extLst>
              </p:cNvPr>
              <p:cNvSpPr/>
              <p:nvPr/>
            </p:nvSpPr>
            <p:spPr bwMode="auto">
              <a:xfrm>
                <a:off x="9438754" y="3026859"/>
                <a:ext cx="3140671" cy="838200"/>
              </a:xfrm>
              <a:prstGeom prst="wedgeRectCallout">
                <a:avLst>
                  <a:gd name="adj1" fmla="val 18673"/>
                  <a:gd name="adj2" fmla="val -11495"/>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可通过上方，发布消息</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pic>
        <p:nvPicPr>
          <p:cNvPr id="17" name="图片 16">
            <a:extLst>
              <a:ext uri="{FF2B5EF4-FFF2-40B4-BE49-F238E27FC236}">
                <a16:creationId xmlns:a16="http://schemas.microsoft.com/office/drawing/2014/main" id="{6D3C1CC0-B521-4C98-81B0-D0F27CED91A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13357" y="4783199"/>
            <a:ext cx="11196004" cy="30588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982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7FCCE31-EA4D-4D31-857D-D1FE4310F2CB}"/>
              </a:ext>
            </a:extLst>
          </p:cNvPr>
          <p:cNvGrpSpPr/>
          <p:nvPr/>
        </p:nvGrpSpPr>
        <p:grpSpPr>
          <a:xfrm>
            <a:off x="1052072" y="1174483"/>
            <a:ext cx="13975336" cy="7929267"/>
            <a:chOff x="1052072" y="1174483"/>
            <a:chExt cx="13975336" cy="7929267"/>
          </a:xfrm>
        </p:grpSpPr>
        <p:pic>
          <p:nvPicPr>
            <p:cNvPr id="2" name="图片 1">
              <a:extLst>
                <a:ext uri="{FF2B5EF4-FFF2-40B4-BE49-F238E27FC236}">
                  <a16:creationId xmlns:a16="http://schemas.microsoft.com/office/drawing/2014/main" id="{38381416-9E36-4149-98BA-56F384838A65}"/>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052072" y="4714621"/>
              <a:ext cx="13975336" cy="4389129"/>
            </a:xfrm>
            <a:prstGeom prst="rect">
              <a:avLst/>
            </a:prstGeom>
            <a:ln>
              <a:solidFill>
                <a:schemeClr val="tx1"/>
              </a:solidFill>
            </a:ln>
          </p:spPr>
        </p:pic>
        <p:pic>
          <p:nvPicPr>
            <p:cNvPr id="9" name="图片 8">
              <a:extLst>
                <a:ext uri="{FF2B5EF4-FFF2-40B4-BE49-F238E27FC236}">
                  <a16:creationId xmlns:a16="http://schemas.microsoft.com/office/drawing/2014/main" id="{3163C098-D653-40AB-8822-FED19979C99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52072" y="1174483"/>
              <a:ext cx="13975336" cy="4663553"/>
            </a:xfrm>
            <a:prstGeom prst="rect">
              <a:avLst/>
            </a:prstGeom>
            <a:ln>
              <a:solidFill>
                <a:schemeClr val="tx1"/>
              </a:solidFill>
            </a:ln>
          </p:spPr>
        </p:pic>
      </p:grpSp>
      <p:grpSp>
        <p:nvGrpSpPr>
          <p:cNvPr id="3" name="组合 2">
            <a:extLst>
              <a:ext uri="{FF2B5EF4-FFF2-40B4-BE49-F238E27FC236}">
                <a16:creationId xmlns:a16="http://schemas.microsoft.com/office/drawing/2014/main" id="{CD0481D0-EC38-4402-9FA8-ECC120755008}"/>
              </a:ext>
            </a:extLst>
          </p:cNvPr>
          <p:cNvGrpSpPr/>
          <p:nvPr/>
        </p:nvGrpSpPr>
        <p:grpSpPr>
          <a:xfrm>
            <a:off x="-101600" y="229781"/>
            <a:ext cx="8407400" cy="933118"/>
            <a:chOff x="0" y="286082"/>
            <a:chExt cx="8407400" cy="933118"/>
          </a:xfrm>
        </p:grpSpPr>
        <p:sp>
          <p:nvSpPr>
            <p:cNvPr id="4" name="稻壳儿春秋广告/盗版必究        原创来源：http://chn.docer.com/works?userid=199329941#!/work_time">
              <a:extLst>
                <a:ext uri="{FF2B5EF4-FFF2-40B4-BE49-F238E27FC236}">
                  <a16:creationId xmlns:a16="http://schemas.microsoft.com/office/drawing/2014/main" id="{E9B00752-9F1B-4281-B5B1-A12E16A667C2}"/>
                </a:ext>
              </a:extLst>
            </p:cNvPr>
            <p:cNvSpPr txBox="1"/>
            <p:nvPr/>
          </p:nvSpPr>
          <p:spPr>
            <a:xfrm>
              <a:off x="431800" y="290976"/>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消息</a:t>
              </a:r>
            </a:p>
          </p:txBody>
        </p:sp>
        <p:sp>
          <p:nvSpPr>
            <p:cNvPr id="5" name="稻壳儿春秋广告/盗版必究        原创来源：http://chn.docer.com/works?userid=199329941#!/work_time">
              <a:extLst>
                <a:ext uri="{FF2B5EF4-FFF2-40B4-BE49-F238E27FC236}">
                  <a16:creationId xmlns:a16="http://schemas.microsoft.com/office/drawing/2014/main" id="{D505D29C-3538-42FA-9447-FF416CEF132F}"/>
                </a:ext>
              </a:extLst>
            </p:cNvPr>
            <p:cNvSpPr txBox="1"/>
            <p:nvPr/>
          </p:nvSpPr>
          <p:spPr>
            <a:xfrm>
              <a:off x="431800" y="752641"/>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内部成员消息互动</a:t>
              </a:r>
            </a:p>
          </p:txBody>
        </p:sp>
        <p:sp>
          <p:nvSpPr>
            <p:cNvPr id="6" name="稻壳儿春秋广告/盗版必究        原创来源：http://chn.docer.com/works?userid=199329941#!/work_time">
              <a:extLst>
                <a:ext uri="{FF2B5EF4-FFF2-40B4-BE49-F238E27FC236}">
                  <a16:creationId xmlns:a16="http://schemas.microsoft.com/office/drawing/2014/main" id="{D44E85BD-B73E-4A74-86A8-489A3A2FDBDE}"/>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a:extLst>
              <a:ext uri="{FF2B5EF4-FFF2-40B4-BE49-F238E27FC236}">
                <a16:creationId xmlns:a16="http://schemas.microsoft.com/office/drawing/2014/main" id="{A2DBE776-A8FD-47E2-99F9-6A18995382A4}"/>
              </a:ext>
            </a:extLst>
          </p:cNvPr>
          <p:cNvGrpSpPr/>
          <p:nvPr/>
        </p:nvGrpSpPr>
        <p:grpSpPr>
          <a:xfrm>
            <a:off x="4965997" y="3324211"/>
            <a:ext cx="8877003" cy="2238389"/>
            <a:chOff x="5175702" y="2745865"/>
            <a:chExt cx="8815460" cy="2238389"/>
          </a:xfrm>
        </p:grpSpPr>
        <p:sp>
          <p:nvSpPr>
            <p:cNvPr id="12" name="文本框 23">
              <a:extLst>
                <a:ext uri="{FF2B5EF4-FFF2-40B4-BE49-F238E27FC236}">
                  <a16:creationId xmlns:a16="http://schemas.microsoft.com/office/drawing/2014/main" id="{5250761C-53DB-438A-940F-8B12C5CF316D}"/>
                </a:ext>
              </a:extLst>
            </p:cNvPr>
            <p:cNvSpPr txBox="1">
              <a:spLocks noChangeArrowheads="1"/>
            </p:cNvSpPr>
            <p:nvPr/>
          </p:nvSpPr>
          <p:spPr bwMode="auto">
            <a:xfrm>
              <a:off x="5175702" y="2745865"/>
              <a:ext cx="8815460" cy="2238389"/>
            </a:xfrm>
            <a:prstGeom prst="rect">
              <a:avLst/>
            </a:prstGeom>
            <a:noFill/>
            <a:ln w="38100">
              <a:solidFill>
                <a:srgbClr val="FFC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3" name="矩形标注">
              <a:extLst>
                <a:ext uri="{FF2B5EF4-FFF2-40B4-BE49-F238E27FC236}">
                  <a16:creationId xmlns:a16="http://schemas.microsoft.com/office/drawing/2014/main" id="{6F26D8E7-0D0E-4D04-A660-4C04899D7E0D}"/>
                </a:ext>
              </a:extLst>
            </p:cNvPr>
            <p:cNvSpPr/>
            <p:nvPr/>
          </p:nvSpPr>
          <p:spPr bwMode="auto">
            <a:xfrm>
              <a:off x="10661606" y="2927913"/>
              <a:ext cx="2695612" cy="838200"/>
            </a:xfrm>
            <a:prstGeom prst="wedgeRectCallout">
              <a:avLst>
                <a:gd name="adj1" fmla="val 18673"/>
                <a:gd name="adj2" fmla="val -11495"/>
              </a:avLst>
            </a:prstGeom>
            <a:ln/>
          </p:spPr>
          <p:style>
            <a:lnRef idx="3">
              <a:schemeClr val="lt1"/>
            </a:lnRef>
            <a:fillRef idx="1">
              <a:schemeClr val="accent6"/>
            </a:fillRef>
            <a:effectRef idx="1">
              <a:schemeClr val="accent6"/>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收到的消息，可评论</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grpSp>
        <p:nvGrpSpPr>
          <p:cNvPr id="14" name="组合 13">
            <a:extLst>
              <a:ext uri="{FF2B5EF4-FFF2-40B4-BE49-F238E27FC236}">
                <a16:creationId xmlns:a16="http://schemas.microsoft.com/office/drawing/2014/main" id="{FE069FE5-7D88-4345-A267-175317CDF283}"/>
              </a:ext>
            </a:extLst>
          </p:cNvPr>
          <p:cNvGrpSpPr/>
          <p:nvPr/>
        </p:nvGrpSpPr>
        <p:grpSpPr>
          <a:xfrm>
            <a:off x="4934834" y="6378828"/>
            <a:ext cx="9144000" cy="2667000"/>
            <a:chOff x="4769575" y="4683089"/>
            <a:chExt cx="9144000" cy="2667000"/>
          </a:xfrm>
        </p:grpSpPr>
        <p:sp>
          <p:nvSpPr>
            <p:cNvPr id="15" name="文本框 23">
              <a:extLst>
                <a:ext uri="{FF2B5EF4-FFF2-40B4-BE49-F238E27FC236}">
                  <a16:creationId xmlns:a16="http://schemas.microsoft.com/office/drawing/2014/main" id="{01EACA58-6C34-4930-878A-890F81BD32E7}"/>
                </a:ext>
              </a:extLst>
            </p:cNvPr>
            <p:cNvSpPr txBox="1">
              <a:spLocks noChangeArrowheads="1"/>
            </p:cNvSpPr>
            <p:nvPr/>
          </p:nvSpPr>
          <p:spPr bwMode="auto">
            <a:xfrm>
              <a:off x="4769575" y="4683089"/>
              <a:ext cx="9144000" cy="2667000"/>
            </a:xfrm>
            <a:prstGeom prst="rect">
              <a:avLst/>
            </a:prstGeom>
            <a:noFill/>
            <a:ln w="38100">
              <a:solidFill>
                <a:schemeClr val="accent3"/>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800" dirty="0"/>
            </a:p>
          </p:txBody>
        </p:sp>
        <p:sp>
          <p:nvSpPr>
            <p:cNvPr id="16" name="矩形标注">
              <a:extLst>
                <a:ext uri="{FF2B5EF4-FFF2-40B4-BE49-F238E27FC236}">
                  <a16:creationId xmlns:a16="http://schemas.microsoft.com/office/drawing/2014/main" id="{D56FCEED-35F5-44D8-B79C-09AD3A2E36D7}"/>
                </a:ext>
              </a:extLst>
            </p:cNvPr>
            <p:cNvSpPr/>
            <p:nvPr/>
          </p:nvSpPr>
          <p:spPr bwMode="auto">
            <a:xfrm>
              <a:off x="9715341" y="5587977"/>
              <a:ext cx="2438400" cy="1174484"/>
            </a:xfrm>
            <a:prstGeom prst="wedgeRectCallout">
              <a:avLst>
                <a:gd name="adj1" fmla="val 23231"/>
                <a:gd name="adj2" fmla="val -16364"/>
              </a:avLst>
            </a:prstGeom>
            <a:ln/>
          </p:spPr>
          <p:style>
            <a:lnRef idx="3">
              <a:schemeClr val="lt1"/>
            </a:lnRef>
            <a:fillRef idx="1">
              <a:schemeClr val="accent3"/>
            </a:fillRef>
            <a:effectRef idx="1">
              <a:schemeClr val="accent3"/>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我发出的消息</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a:p>
              <a:pPr algn="ctr" eaLnBrk="1" fontAlgn="auto" hangingPunct="1">
                <a:lnSpc>
                  <a:spcPct val="150000"/>
                </a:lnSpc>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可查看评论</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val="338374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3">
            <a:extLst>
              <a:ext uri="{FF2B5EF4-FFF2-40B4-BE49-F238E27FC236}">
                <a16:creationId xmlns:a16="http://schemas.microsoft.com/office/drawing/2014/main" id="{A2B4B149-380C-4804-81DE-02F1E2BC0DB5}"/>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0" y="1306808"/>
            <a:ext cx="16256000" cy="819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组合 16">
            <a:extLst>
              <a:ext uri="{FF2B5EF4-FFF2-40B4-BE49-F238E27FC236}">
                <a16:creationId xmlns:a16="http://schemas.microsoft.com/office/drawing/2014/main" id="{223F6D76-843A-41FF-BAE8-452B060C0D95}"/>
              </a:ext>
            </a:extLst>
          </p:cNvPr>
          <p:cNvGrpSpPr/>
          <p:nvPr/>
        </p:nvGrpSpPr>
        <p:grpSpPr>
          <a:xfrm>
            <a:off x="-101600" y="229782"/>
            <a:ext cx="8407400" cy="933118"/>
            <a:chOff x="0" y="286082"/>
            <a:chExt cx="8407400" cy="933118"/>
          </a:xfrm>
        </p:grpSpPr>
        <p:sp>
          <p:nvSpPr>
            <p:cNvPr id="18" name="稻壳儿春秋广告/盗版必究        原创来源：http://chn.docer.com/works?userid=199329941#!/work_time">
              <a:extLst>
                <a:ext uri="{FF2B5EF4-FFF2-40B4-BE49-F238E27FC236}">
                  <a16:creationId xmlns:a16="http://schemas.microsoft.com/office/drawing/2014/main" id="{5DBEE3C3-2AF0-4556-A845-5163BF21A524}"/>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群组学习</a:t>
              </a:r>
            </a:p>
          </p:txBody>
        </p:sp>
        <p:sp>
          <p:nvSpPr>
            <p:cNvPr id="19" name="稻壳儿春秋广告/盗版必究        原创来源：http://chn.docer.com/works?userid=199329941#!/work_time">
              <a:extLst>
                <a:ext uri="{FF2B5EF4-FFF2-40B4-BE49-F238E27FC236}">
                  <a16:creationId xmlns:a16="http://schemas.microsoft.com/office/drawing/2014/main" id="{D447C40C-2354-498B-8D30-730BE4D72C94}"/>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教师与学生现实应用场景</a:t>
              </a:r>
            </a:p>
          </p:txBody>
        </p:sp>
        <p:sp>
          <p:nvSpPr>
            <p:cNvPr id="20" name="稻壳儿春秋广告/盗版必究        原创来源：http://chn.docer.com/works?userid=199329941#!/work_time">
              <a:extLst>
                <a:ext uri="{FF2B5EF4-FFF2-40B4-BE49-F238E27FC236}">
                  <a16:creationId xmlns:a16="http://schemas.microsoft.com/office/drawing/2014/main" id="{B0A09A82-1E38-40B5-8527-47D01EE81BB4}"/>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a:extLst>
              <a:ext uri="{FF2B5EF4-FFF2-40B4-BE49-F238E27FC236}">
                <a16:creationId xmlns:a16="http://schemas.microsoft.com/office/drawing/2014/main" id="{04860F79-B6B6-4970-B8B5-5AC83B23A3BA}"/>
              </a:ext>
            </a:extLst>
          </p:cNvPr>
          <p:cNvGrpSpPr/>
          <p:nvPr/>
        </p:nvGrpSpPr>
        <p:grpSpPr>
          <a:xfrm>
            <a:off x="0" y="2532931"/>
            <a:ext cx="16308928" cy="5219928"/>
            <a:chOff x="0" y="1471527"/>
            <a:chExt cx="12231696" cy="3914946"/>
          </a:xfrm>
        </p:grpSpPr>
        <p:sp>
          <p:nvSpPr>
            <p:cNvPr id="23" name="矩形 22">
              <a:extLst>
                <a:ext uri="{FF2B5EF4-FFF2-40B4-BE49-F238E27FC236}">
                  <a16:creationId xmlns:a16="http://schemas.microsoft.com/office/drawing/2014/main" id="{A79987DD-D5BE-4781-9238-D8922EF328A5}"/>
                </a:ext>
              </a:extLst>
            </p:cNvPr>
            <p:cNvSpPr/>
            <p:nvPr/>
          </p:nvSpPr>
          <p:spPr>
            <a:xfrm>
              <a:off x="0" y="1471527"/>
              <a:ext cx="12231696" cy="3914946"/>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zh-CN" altLang="en-US" sz="2400" dirty="0"/>
            </a:p>
          </p:txBody>
        </p:sp>
        <p:grpSp>
          <p:nvGrpSpPr>
            <p:cNvPr id="24" name="组合 23">
              <a:extLst>
                <a:ext uri="{FF2B5EF4-FFF2-40B4-BE49-F238E27FC236}">
                  <a16:creationId xmlns:a16="http://schemas.microsoft.com/office/drawing/2014/main" id="{7E3492AA-0489-4C21-9D3F-EEB8CFB1089D}"/>
                </a:ext>
              </a:extLst>
            </p:cNvPr>
            <p:cNvGrpSpPr/>
            <p:nvPr/>
          </p:nvGrpSpPr>
          <p:grpSpPr>
            <a:xfrm>
              <a:off x="1430966" y="1618776"/>
              <a:ext cx="10198888" cy="3620448"/>
              <a:chOff x="1496671" y="1991888"/>
              <a:chExt cx="10198888" cy="3620448"/>
            </a:xfrm>
          </p:grpSpPr>
          <p:grpSp>
            <p:nvGrpSpPr>
              <p:cNvPr id="16" name="组合 15">
                <a:extLst>
                  <a:ext uri="{FF2B5EF4-FFF2-40B4-BE49-F238E27FC236}">
                    <a16:creationId xmlns:a16="http://schemas.microsoft.com/office/drawing/2014/main" id="{F27951F9-BE26-4A82-AF47-CA8530F20E9F}"/>
                  </a:ext>
                </a:extLst>
              </p:cNvPr>
              <p:cNvGrpSpPr/>
              <p:nvPr/>
            </p:nvGrpSpPr>
            <p:grpSpPr>
              <a:xfrm>
                <a:off x="1496671" y="3883143"/>
                <a:ext cx="10198888" cy="1729193"/>
                <a:chOff x="4662169" y="1635125"/>
                <a:chExt cx="10198888" cy="1729193"/>
              </a:xfrm>
            </p:grpSpPr>
            <p:pic>
              <p:nvPicPr>
                <p:cNvPr id="6" name="Picture 2">
                  <a:extLst>
                    <a:ext uri="{FF2B5EF4-FFF2-40B4-BE49-F238E27FC236}">
                      <a16:creationId xmlns:a16="http://schemas.microsoft.com/office/drawing/2014/main" id="{AA593E34-B914-421B-BCEF-C947296F07B9}"/>
                    </a:ext>
                  </a:extLst>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a:stretch>
                  <a:fillRect/>
                </a:stretch>
              </p:blipFill>
              <p:spPr bwMode="auto">
                <a:xfrm>
                  <a:off x="4662169" y="1679575"/>
                  <a:ext cx="895921" cy="896400"/>
                </a:xfrm>
                <a:prstGeom prst="ellipse">
                  <a:avLst/>
                </a:prstGeom>
                <a:solidFill>
                  <a:schemeClr val="bg1">
                    <a:lumMod val="95000"/>
                  </a:schemeClr>
                </a:solidFill>
              </p:spPr>
            </p:pic>
            <p:sp>
              <p:nvSpPr>
                <p:cNvPr id="10" name="文本框 5">
                  <a:extLst>
                    <a:ext uri="{FF2B5EF4-FFF2-40B4-BE49-F238E27FC236}">
                      <a16:creationId xmlns:a16="http://schemas.microsoft.com/office/drawing/2014/main" id="{2574D872-0729-4C60-B802-DE3F3866F15C}"/>
                    </a:ext>
                  </a:extLst>
                </p:cNvPr>
                <p:cNvSpPr txBox="1">
                  <a:spLocks noChangeArrowheads="1"/>
                </p:cNvSpPr>
                <p:nvPr/>
              </p:nvSpPr>
              <p:spPr bwMode="auto">
                <a:xfrm>
                  <a:off x="5788025" y="1635125"/>
                  <a:ext cx="60016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350"/>
                    </a:spcBef>
                    <a:buClr>
                      <a:schemeClr val="tx1"/>
                    </a:buClr>
                    <a:buSzPct val="80000"/>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1pPr>
                  <a:lvl2pPr marL="742950" indent="-285750">
                    <a:lnSpc>
                      <a:spcPct val="130000"/>
                    </a:lnSpc>
                    <a:buClr>
                      <a:schemeClr val="tx1"/>
                    </a:buClr>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ClrTx/>
                    <a:buSzTx/>
                    <a:buFont typeface="Arial" panose="020B0604020202020204" pitchFamily="34" charset="0"/>
                    <a:buNone/>
                  </a:pPr>
                  <a:r>
                    <a:rPr lang="zh-CN" altLang="en-US" sz="2400" b="1">
                      <a:solidFill>
                        <a:schemeClr val="bg1"/>
                      </a:solidFill>
                      <a:latin typeface="华文中宋" panose="02010600040101010101" pitchFamily="2" charset="-122"/>
                      <a:ea typeface="华文中宋" panose="02010600040101010101" pitchFamily="2" charset="-122"/>
                    </a:rPr>
                    <a:t>学生</a:t>
                  </a:r>
                </a:p>
              </p:txBody>
            </p:sp>
            <p:sp>
              <p:nvSpPr>
                <p:cNvPr id="12" name="文本框 12">
                  <a:extLst>
                    <a:ext uri="{FF2B5EF4-FFF2-40B4-BE49-F238E27FC236}">
                      <a16:creationId xmlns:a16="http://schemas.microsoft.com/office/drawing/2014/main" id="{6189FB32-2772-43F3-8E09-23EF040C8F07}"/>
                    </a:ext>
                  </a:extLst>
                </p:cNvPr>
                <p:cNvSpPr txBox="1">
                  <a:spLocks noChangeArrowheads="1"/>
                </p:cNvSpPr>
                <p:nvPr>
                  <p:custDataLst>
                    <p:tags r:id="rId3"/>
                  </p:custDataLst>
                </p:nvPr>
              </p:nvSpPr>
              <p:spPr bwMode="auto">
                <a:xfrm>
                  <a:off x="5788025" y="2073276"/>
                  <a:ext cx="9073032" cy="129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350"/>
                    </a:spcBef>
                    <a:buClr>
                      <a:schemeClr val="tx1"/>
                    </a:buClr>
                    <a:buSzPct val="80000"/>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1pPr>
                  <a:lvl2pPr marL="742950" indent="-285750">
                    <a:lnSpc>
                      <a:spcPct val="130000"/>
                    </a:lnSpc>
                    <a:buClr>
                      <a:schemeClr val="tx1"/>
                    </a:buClr>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9pPr>
                </a:lstStyle>
                <a:p>
                  <a:pPr eaLnBrk="1" hangingPunct="1">
                    <a:lnSpc>
                      <a:spcPct val="160000"/>
                    </a:lnSpc>
                    <a:spcBef>
                      <a:spcPct val="0"/>
                    </a:spcBef>
                    <a:buClrTx/>
                    <a:buSzTx/>
                  </a:pPr>
                  <a:r>
                    <a:rPr lang="zh-CN" altLang="en-US" sz="1600" b="1" noProof="1">
                      <a:solidFill>
                        <a:schemeClr val="bg1"/>
                      </a:solidFill>
                      <a:latin typeface="华文中宋" panose="02010600040101010101" pitchFamily="2" charset="-122"/>
                      <a:ea typeface="华文中宋" panose="02010600040101010101" pitchFamily="2" charset="-122"/>
                      <a:sym typeface="Arial" panose="020B0604020202020204" pitchFamily="34" charset="0"/>
                    </a:rPr>
                    <a:t>群组内</a:t>
                  </a:r>
                  <a:r>
                    <a:rPr lang="zh-CN" altLang="en-US" sz="1600" b="1" noProof="1">
                      <a:solidFill>
                        <a:schemeClr val="bg1"/>
                      </a:solidFill>
                      <a:latin typeface="华文中宋" panose="02010600040101010101" pitchFamily="2" charset="-122"/>
                      <a:ea typeface="华文中宋" panose="02010600040101010101" pitchFamily="2" charset="-122"/>
                      <a:sym typeface="黑体" panose="02010609060101010101" pitchFamily="49" charset="-122"/>
                    </a:rPr>
                    <a:t>学习互助与分享</a:t>
                  </a:r>
                  <a:endParaRPr lang="zh-CN" altLang="en-US" sz="1600" b="1" noProof="1">
                    <a:solidFill>
                      <a:schemeClr val="bg1"/>
                    </a:solidFill>
                    <a:latin typeface="华文中宋" panose="02010600040101010101" pitchFamily="2" charset="-122"/>
                    <a:ea typeface="华文中宋" panose="02010600040101010101" pitchFamily="2" charset="-122"/>
                    <a:sym typeface="Arial" panose="020B0604020202020204" pitchFamily="34" charset="0"/>
                  </a:endParaRPr>
                </a:p>
                <a:p>
                  <a:pPr eaLnBrk="1" hangingPunct="1">
                    <a:lnSpc>
                      <a:spcPct val="160000"/>
                    </a:lnSpc>
                    <a:spcBef>
                      <a:spcPct val="0"/>
                    </a:spcBef>
                    <a:buClrTx/>
                    <a:buSzTx/>
                  </a:pPr>
                  <a:r>
                    <a:rPr lang="zh-CN" altLang="en-US" sz="1600" b="1" noProof="1">
                      <a:solidFill>
                        <a:schemeClr val="bg1"/>
                      </a:solidFill>
                      <a:latin typeface="华文中宋" panose="02010600040101010101" pitchFamily="2" charset="-122"/>
                      <a:ea typeface="华文中宋" panose="02010600040101010101" pitchFamily="2" charset="-122"/>
                      <a:sym typeface="Arial" panose="020B0604020202020204" pitchFamily="34" charset="0"/>
                    </a:rPr>
                    <a:t>自建学习资源包分享到群组</a:t>
                  </a:r>
                </a:p>
                <a:p>
                  <a:pPr eaLnBrk="1" hangingPunct="1">
                    <a:lnSpc>
                      <a:spcPct val="160000"/>
                    </a:lnSpc>
                    <a:spcBef>
                      <a:spcPct val="0"/>
                    </a:spcBef>
                    <a:buClrTx/>
                    <a:buSzTx/>
                  </a:pPr>
                  <a:r>
                    <a:rPr lang="zh-CN" altLang="en-US" sz="1600" b="1" noProof="1">
                      <a:solidFill>
                        <a:schemeClr val="bg1"/>
                      </a:solidFill>
                      <a:latin typeface="华文中宋" panose="02010600040101010101" pitchFamily="2" charset="-122"/>
                      <a:ea typeface="华文中宋" panose="02010600040101010101" pitchFamily="2" charset="-122"/>
                      <a:sym typeface="Arial" panose="020B0604020202020204" pitchFamily="34" charset="0"/>
                    </a:rPr>
                    <a:t>实时查看群组成员的动态</a:t>
                  </a:r>
                </a:p>
                <a:p>
                  <a:pPr eaLnBrk="1" hangingPunct="1">
                    <a:lnSpc>
                      <a:spcPct val="160000"/>
                    </a:lnSpc>
                    <a:spcBef>
                      <a:spcPct val="0"/>
                    </a:spcBef>
                    <a:buClrTx/>
                    <a:buSzTx/>
                  </a:pPr>
                  <a:r>
                    <a:rPr lang="zh-CN" altLang="en-US" sz="1600" b="1" noProof="1">
                      <a:solidFill>
                        <a:schemeClr val="bg1"/>
                      </a:solidFill>
                      <a:latin typeface="华文中宋" panose="02010600040101010101" pitchFamily="2" charset="-122"/>
                      <a:ea typeface="华文中宋" panose="02010600040101010101" pitchFamily="2" charset="-122"/>
                      <a:sym typeface="Arial" panose="020B0604020202020204" pitchFamily="34" charset="0"/>
                    </a:rPr>
                    <a:t>以文档创作、绘制思维导图等方式，完成老师发布的学习任务（如，阅读报告、课程论文</a:t>
                  </a:r>
                  <a:r>
                    <a:rPr lang="zh-CN" altLang="zh-CN" sz="1600" b="1" noProof="1">
                      <a:solidFill>
                        <a:schemeClr val="bg1"/>
                      </a:solidFill>
                      <a:latin typeface="华文中宋" panose="02010600040101010101" pitchFamily="2" charset="-122"/>
                      <a:ea typeface="华文中宋" panose="02010600040101010101" pitchFamily="2" charset="-122"/>
                      <a:sym typeface="Arial" panose="020B0604020202020204" pitchFamily="34" charset="0"/>
                    </a:rPr>
                    <a:t>...</a:t>
                  </a:r>
                  <a:r>
                    <a:rPr lang="zh-CN" altLang="en-US" sz="1600" b="1" noProof="1">
                      <a:solidFill>
                        <a:schemeClr val="bg1"/>
                      </a:solidFill>
                      <a:latin typeface="华文中宋" panose="02010600040101010101" pitchFamily="2" charset="-122"/>
                      <a:ea typeface="华文中宋" panose="02010600040101010101" pitchFamily="2" charset="-122"/>
                      <a:sym typeface="Arial" panose="020B0604020202020204" pitchFamily="34" charset="0"/>
                    </a:rPr>
                    <a:t>）</a:t>
                  </a:r>
                </a:p>
              </p:txBody>
            </p:sp>
          </p:grpSp>
          <p:grpSp>
            <p:nvGrpSpPr>
              <p:cNvPr id="15" name="组合 14">
                <a:extLst>
                  <a:ext uri="{FF2B5EF4-FFF2-40B4-BE49-F238E27FC236}">
                    <a16:creationId xmlns:a16="http://schemas.microsoft.com/office/drawing/2014/main" id="{06DB38B1-8287-4CFB-A50C-37E61BCBB0F6}"/>
                  </a:ext>
                </a:extLst>
              </p:cNvPr>
              <p:cNvGrpSpPr/>
              <p:nvPr/>
            </p:nvGrpSpPr>
            <p:grpSpPr>
              <a:xfrm>
                <a:off x="1496671" y="1991888"/>
                <a:ext cx="9399473" cy="1457326"/>
                <a:chOff x="182563" y="1679575"/>
                <a:chExt cx="9399473" cy="1457326"/>
              </a:xfrm>
            </p:grpSpPr>
            <p:pic>
              <p:nvPicPr>
                <p:cNvPr id="4" name="图片 2">
                  <a:extLst>
                    <a:ext uri="{FF2B5EF4-FFF2-40B4-BE49-F238E27FC236}">
                      <a16:creationId xmlns:a16="http://schemas.microsoft.com/office/drawing/2014/main" id="{1BF9D6FD-DD8B-41B3-B28A-E1721B6F79CE}"/>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82563" y="1765300"/>
                  <a:ext cx="747712"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3">
                  <a:extLst>
                    <a:ext uri="{FF2B5EF4-FFF2-40B4-BE49-F238E27FC236}">
                      <a16:creationId xmlns:a16="http://schemas.microsoft.com/office/drawing/2014/main" id="{E3EF29E2-5B73-4111-994C-5F09EFB70E1B}"/>
                    </a:ext>
                  </a:extLst>
                </p:cNvPr>
                <p:cNvSpPr txBox="1">
                  <a:spLocks noChangeArrowheads="1"/>
                </p:cNvSpPr>
                <p:nvPr/>
              </p:nvSpPr>
              <p:spPr bwMode="auto">
                <a:xfrm>
                  <a:off x="1284288" y="1679575"/>
                  <a:ext cx="600164"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350"/>
                    </a:spcBef>
                    <a:buClr>
                      <a:schemeClr val="tx1"/>
                    </a:buClr>
                    <a:buSzPct val="80000"/>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1pPr>
                  <a:lvl2pPr marL="742950" indent="-285750">
                    <a:lnSpc>
                      <a:spcPct val="130000"/>
                    </a:lnSpc>
                    <a:buClr>
                      <a:schemeClr val="tx1"/>
                    </a:buClr>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ClrTx/>
                    <a:buSzTx/>
                    <a:buFont typeface="Arial" panose="020B0604020202020204" pitchFamily="34" charset="0"/>
                    <a:buNone/>
                  </a:pPr>
                  <a:r>
                    <a:rPr lang="zh-CN" altLang="en-US" sz="2400" b="1">
                      <a:solidFill>
                        <a:schemeClr val="bg1"/>
                      </a:solidFill>
                      <a:latin typeface="华文中宋" panose="02010600040101010101" pitchFamily="2" charset="-122"/>
                      <a:ea typeface="华文中宋" panose="02010600040101010101" pitchFamily="2" charset="-122"/>
                    </a:rPr>
                    <a:t>老师</a:t>
                  </a:r>
                </a:p>
              </p:txBody>
            </p:sp>
            <p:sp>
              <p:nvSpPr>
                <p:cNvPr id="14" name="文本框 7">
                  <a:extLst>
                    <a:ext uri="{FF2B5EF4-FFF2-40B4-BE49-F238E27FC236}">
                      <a16:creationId xmlns:a16="http://schemas.microsoft.com/office/drawing/2014/main" id="{E9AED813-650A-488A-98E5-C4866C922760}"/>
                    </a:ext>
                  </a:extLst>
                </p:cNvPr>
                <p:cNvSpPr txBox="1">
                  <a:spLocks noChangeArrowheads="1"/>
                </p:cNvSpPr>
                <p:nvPr>
                  <p:custDataLst>
                    <p:tags r:id="rId1"/>
                  </p:custDataLst>
                </p:nvPr>
              </p:nvSpPr>
              <p:spPr bwMode="auto">
                <a:xfrm>
                  <a:off x="1289049" y="2139951"/>
                  <a:ext cx="8292987"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lnSpc>
                      <a:spcPct val="90000"/>
                    </a:lnSpc>
                    <a:spcBef>
                      <a:spcPts val="1350"/>
                    </a:spcBef>
                    <a:buClr>
                      <a:schemeClr val="tx1"/>
                    </a:buClr>
                    <a:buSzPct val="80000"/>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1pPr>
                  <a:lvl2pPr marL="742950" indent="-285750">
                    <a:lnSpc>
                      <a:spcPct val="130000"/>
                    </a:lnSpc>
                    <a:buClr>
                      <a:schemeClr val="tx1"/>
                    </a:buClr>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Clr>
                      <a:schemeClr val="tx1"/>
                    </a:buClr>
                    <a:buFont typeface="Arial" panose="020B0604020202020204" pitchFamily="34" charset="0"/>
                    <a:buChar char="•"/>
                    <a:defRPr sz="1300">
                      <a:solidFill>
                        <a:schemeClr val="tx1"/>
                      </a:solidFill>
                      <a:latin typeface="Arial" panose="020B0604020202020204" pitchFamily="34" charset="0"/>
                      <a:ea typeface="黑体" panose="02010609060101010101" pitchFamily="49" charset="-122"/>
                    </a:defRPr>
                  </a:lvl9pPr>
                </a:lstStyle>
                <a:p>
                  <a:pPr eaLnBrk="1" hangingPunct="1">
                    <a:lnSpc>
                      <a:spcPct val="160000"/>
                    </a:lnSpc>
                    <a:spcBef>
                      <a:spcPct val="0"/>
                    </a:spcBef>
                    <a:buClrTx/>
                    <a:buSzTx/>
                  </a:pPr>
                  <a:r>
                    <a:rPr lang="zh-CN" altLang="en-US"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基于</a:t>
                  </a:r>
                  <a:r>
                    <a:rPr lang="en-US" altLang="zh-CN"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CNKI</a:t>
                  </a:r>
                  <a:r>
                    <a:rPr lang="zh-CN" altLang="en-US"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资源</a:t>
                  </a:r>
                  <a:r>
                    <a:rPr lang="en-US" altLang="zh-CN"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a:t>
                  </a:r>
                  <a:r>
                    <a:rPr lang="zh-CN" altLang="en-US"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自有的教材</a:t>
                  </a:r>
                  <a:r>
                    <a:rPr lang="en-US" altLang="zh-CN"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a:t>
                  </a:r>
                  <a:r>
                    <a:rPr lang="zh-CN" altLang="en-US"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讲义</a:t>
                  </a:r>
                  <a:r>
                    <a:rPr lang="en-US" altLang="zh-CN"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a:t>
                  </a:r>
                  <a:r>
                    <a:rPr lang="zh-CN" altLang="en-US"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音视频资源，组织学习资源</a:t>
                  </a:r>
                </a:p>
                <a:p>
                  <a:pPr eaLnBrk="1" hangingPunct="1">
                    <a:lnSpc>
                      <a:spcPct val="160000"/>
                    </a:lnSpc>
                    <a:spcBef>
                      <a:spcPct val="0"/>
                    </a:spcBef>
                    <a:buClrTx/>
                    <a:buSzTx/>
                  </a:pPr>
                  <a:r>
                    <a:rPr lang="zh-CN" altLang="en-US"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发布学习任务、跟进学习进度、查看学生学习数据</a:t>
                  </a:r>
                </a:p>
                <a:p>
                  <a:pPr eaLnBrk="1" hangingPunct="1">
                    <a:lnSpc>
                      <a:spcPct val="160000"/>
                    </a:lnSpc>
                    <a:spcBef>
                      <a:spcPct val="0"/>
                    </a:spcBef>
                    <a:buClrTx/>
                    <a:buSzTx/>
                  </a:pPr>
                  <a:r>
                    <a:rPr lang="zh-CN" altLang="en-US" sz="1600" b="1" dirty="0">
                      <a:solidFill>
                        <a:schemeClr val="bg1"/>
                      </a:solidFill>
                      <a:latin typeface="华文中宋" panose="02010600040101010101" pitchFamily="2" charset="-122"/>
                      <a:ea typeface="华文中宋" panose="02010600040101010101" pitchFamily="2" charset="-122"/>
                      <a:sym typeface="Arial" panose="020B0604020202020204" pitchFamily="34" charset="0"/>
                    </a:rPr>
                    <a:t>接收、指导、评价学生作业</a:t>
                  </a:r>
                </a:p>
              </p:txBody>
            </p:sp>
          </p:grpSp>
        </p:grpSp>
      </p:grpSp>
    </p:spTree>
    <p:extLst>
      <p:ext uri="{BB962C8B-B14F-4D97-AF65-F5344CB8AC3E}">
        <p14:creationId xmlns:p14="http://schemas.microsoft.com/office/powerpoint/2010/main" val="2867508963"/>
      </p:ext>
    </p:extLst>
  </p:cSld>
  <p:clrMapOvr>
    <a:masterClrMapping/>
  </p:clrMapOvr>
  <mc:AlternateContent xmlns:mc="http://schemas.openxmlformats.org/markup-compatibility/2006" xmlns:p14="http://schemas.microsoft.com/office/powerpoint/2010/main">
    <mc:Choice Requires="p14">
      <p:transition spd="slow" p14:dur="16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图片 2">
            <a:extLst>
              <a:ext uri="{FF2B5EF4-FFF2-40B4-BE49-F238E27FC236}">
                <a16:creationId xmlns:a16="http://schemas.microsoft.com/office/drawing/2014/main" id="{0AAAEE5F-09E7-4510-B689-9DED99EBB067}"/>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图片 2">
            <a:extLst>
              <a:ext uri="{FF2B5EF4-FFF2-40B4-BE49-F238E27FC236}">
                <a16:creationId xmlns:a16="http://schemas.microsoft.com/office/drawing/2014/main" id="{CC9094BF-F76D-49F4-BA3A-99586614C8F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223F6D76-843A-41FF-BAE8-452B060C0D95}"/>
              </a:ext>
            </a:extLst>
          </p:cNvPr>
          <p:cNvGrpSpPr/>
          <p:nvPr/>
        </p:nvGrpSpPr>
        <p:grpSpPr>
          <a:xfrm>
            <a:off x="-101600" y="229782"/>
            <a:ext cx="8407400" cy="933118"/>
            <a:chOff x="0" y="286082"/>
            <a:chExt cx="8407400" cy="933118"/>
          </a:xfrm>
        </p:grpSpPr>
        <p:sp>
          <p:nvSpPr>
            <p:cNvPr id="18" name="稻壳儿春秋广告/盗版必究        原创来源：http://chn.docer.com/works?userid=199329941#!/work_time">
              <a:extLst>
                <a:ext uri="{FF2B5EF4-FFF2-40B4-BE49-F238E27FC236}">
                  <a16:creationId xmlns:a16="http://schemas.microsoft.com/office/drawing/2014/main" id="{5DBEE3C3-2AF0-4556-A845-5163BF21A524}"/>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编创资源包</a:t>
              </a:r>
            </a:p>
          </p:txBody>
        </p:sp>
        <p:sp>
          <p:nvSpPr>
            <p:cNvPr id="19" name="稻壳儿春秋广告/盗版必究        原创来源：http://chn.docer.com/works?userid=199329941#!/work_time">
              <a:extLst>
                <a:ext uri="{FF2B5EF4-FFF2-40B4-BE49-F238E27FC236}">
                  <a16:creationId xmlns:a16="http://schemas.microsoft.com/office/drawing/2014/main" id="{D447C40C-2354-498B-8D30-730BE4D72C94}"/>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团队可以编创自己团队的内部资源包进行共享发布</a:t>
              </a:r>
            </a:p>
          </p:txBody>
        </p:sp>
        <p:sp>
          <p:nvSpPr>
            <p:cNvPr id="20" name="稻壳儿春秋广告/盗版必究        原创来源：http://chn.docer.com/works?userid=199329941#!/work_time">
              <a:extLst>
                <a:ext uri="{FF2B5EF4-FFF2-40B4-BE49-F238E27FC236}">
                  <a16:creationId xmlns:a16="http://schemas.microsoft.com/office/drawing/2014/main" id="{B0A09A82-1E38-40B5-8527-47D01EE81BB4}"/>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a:extLst>
              <a:ext uri="{FF2B5EF4-FFF2-40B4-BE49-F238E27FC236}">
                <a16:creationId xmlns:a16="http://schemas.microsoft.com/office/drawing/2014/main" id="{1DE2B3E6-346C-4947-8BD7-80CB0B9AE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00" y="1361485"/>
            <a:ext cx="13585777" cy="7537723"/>
          </a:xfrm>
          <a:prstGeom prst="rect">
            <a:avLst/>
          </a:prstGeom>
        </p:spPr>
      </p:pic>
      <p:sp>
        <p:nvSpPr>
          <p:cNvPr id="26" name="矩形标注">
            <a:extLst>
              <a:ext uri="{FF2B5EF4-FFF2-40B4-BE49-F238E27FC236}">
                <a16:creationId xmlns:a16="http://schemas.microsoft.com/office/drawing/2014/main" id="{FC4D894A-7C49-4858-94AD-C009966D6468}"/>
              </a:ext>
            </a:extLst>
          </p:cNvPr>
          <p:cNvSpPr/>
          <p:nvPr/>
        </p:nvSpPr>
        <p:spPr bwMode="auto">
          <a:xfrm>
            <a:off x="10109200" y="2971800"/>
            <a:ext cx="4343400" cy="1101687"/>
          </a:xfrm>
          <a:prstGeom prst="wedgeRectCallout">
            <a:avLst>
              <a:gd name="adj1" fmla="val -99"/>
              <a:gd name="adj2" fmla="val -97148"/>
            </a:avLst>
          </a:prstGeom>
          <a:ln/>
        </p:spPr>
        <p:style>
          <a:lnRef idx="3">
            <a:schemeClr val="lt1"/>
          </a:lnRef>
          <a:fillRef idx="1">
            <a:schemeClr val="accent5"/>
          </a:fillRef>
          <a:effectRef idx="1">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rPr>
              <a:t>点击“编创资源包”进入编创界面</a:t>
            </a:r>
            <a:endParaRPr lang="en-US" altLang="zh-CN" sz="2000" b="1" dirty="0">
              <a:ln w="0"/>
              <a:solidFill>
                <a:schemeClr val="bg1"/>
              </a:solidFill>
              <a:effectLst>
                <a:outerShdw blurRad="38100" dist="19050" dir="2700000" algn="tl" rotWithShape="0">
                  <a:schemeClr val="dk1">
                    <a:alpha val="40000"/>
                  </a:schemeClr>
                </a:outerShdw>
              </a:effectLst>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865925085"/>
      </p:ext>
    </p:extLst>
  </p:cSld>
  <p:clrMapOvr>
    <a:masterClrMapping/>
  </p:clrMapOvr>
  <mc:AlternateContent xmlns:mc="http://schemas.openxmlformats.org/markup-compatibility/2006" xmlns:p14="http://schemas.microsoft.com/office/powerpoint/2010/main">
    <mc:Choice Requires="p14">
      <p:transition spd="slow" p14:dur="1600">
        <p:fad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223F6D76-843A-41FF-BAE8-452B060C0D95}"/>
              </a:ext>
            </a:extLst>
          </p:cNvPr>
          <p:cNvGrpSpPr/>
          <p:nvPr/>
        </p:nvGrpSpPr>
        <p:grpSpPr>
          <a:xfrm>
            <a:off x="-101600" y="229782"/>
            <a:ext cx="8407400" cy="933118"/>
            <a:chOff x="0" y="286082"/>
            <a:chExt cx="8407400" cy="933118"/>
          </a:xfrm>
        </p:grpSpPr>
        <p:sp>
          <p:nvSpPr>
            <p:cNvPr id="18" name="稻壳儿春秋广告/盗版必究        原创来源：http://chn.docer.com/works?userid=199329941#!/work_time">
              <a:extLst>
                <a:ext uri="{FF2B5EF4-FFF2-40B4-BE49-F238E27FC236}">
                  <a16:creationId xmlns:a16="http://schemas.microsoft.com/office/drawing/2014/main" id="{5DBEE3C3-2AF0-4556-A845-5163BF21A524}"/>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编创资源包</a:t>
              </a:r>
            </a:p>
          </p:txBody>
        </p:sp>
        <p:sp>
          <p:nvSpPr>
            <p:cNvPr id="19" name="稻壳儿春秋广告/盗版必究        原创来源：http://chn.docer.com/works?userid=199329941#!/work_time">
              <a:extLst>
                <a:ext uri="{FF2B5EF4-FFF2-40B4-BE49-F238E27FC236}">
                  <a16:creationId xmlns:a16="http://schemas.microsoft.com/office/drawing/2014/main" id="{D447C40C-2354-498B-8D30-730BE4D72C94}"/>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团队可以编创自己团队的内部资源包，并进行共享发布</a:t>
              </a:r>
            </a:p>
          </p:txBody>
        </p:sp>
        <p:sp>
          <p:nvSpPr>
            <p:cNvPr id="20" name="稻壳儿春秋广告/盗版必究        原创来源：http://chn.docer.com/works?userid=199329941#!/work_time">
              <a:extLst>
                <a:ext uri="{FF2B5EF4-FFF2-40B4-BE49-F238E27FC236}">
                  <a16:creationId xmlns:a16="http://schemas.microsoft.com/office/drawing/2014/main" id="{B0A09A82-1E38-40B5-8527-47D01EE81BB4}"/>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BEFA9FD4-3599-44E9-BAA3-8B623C7C3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1371600"/>
            <a:ext cx="14432805" cy="7181874"/>
          </a:xfrm>
          <a:prstGeom prst="rect">
            <a:avLst/>
          </a:prstGeom>
        </p:spPr>
      </p:pic>
      <p:grpSp>
        <p:nvGrpSpPr>
          <p:cNvPr id="4" name="组合 3">
            <a:extLst>
              <a:ext uri="{FF2B5EF4-FFF2-40B4-BE49-F238E27FC236}">
                <a16:creationId xmlns:a16="http://schemas.microsoft.com/office/drawing/2014/main" id="{97AE402B-1272-45E9-B7B5-12FA8B4E35BB}"/>
              </a:ext>
            </a:extLst>
          </p:cNvPr>
          <p:cNvGrpSpPr/>
          <p:nvPr/>
        </p:nvGrpSpPr>
        <p:grpSpPr>
          <a:xfrm>
            <a:off x="1803401" y="3804731"/>
            <a:ext cx="2895598" cy="2138867"/>
            <a:chOff x="1803401" y="3804731"/>
            <a:chExt cx="2895598" cy="2138867"/>
          </a:xfrm>
        </p:grpSpPr>
        <p:grpSp>
          <p:nvGrpSpPr>
            <p:cNvPr id="8" name="组合 7">
              <a:extLst>
                <a:ext uri="{FF2B5EF4-FFF2-40B4-BE49-F238E27FC236}">
                  <a16:creationId xmlns:a16="http://schemas.microsoft.com/office/drawing/2014/main" id="{127E03E1-88A7-4491-97D7-07B5D9DE97A4}"/>
                </a:ext>
              </a:extLst>
            </p:cNvPr>
            <p:cNvGrpSpPr>
              <a:grpSpLocks/>
            </p:cNvGrpSpPr>
            <p:nvPr/>
          </p:nvGrpSpPr>
          <p:grpSpPr bwMode="auto">
            <a:xfrm>
              <a:off x="1803401" y="3804731"/>
              <a:ext cx="2895598" cy="2138867"/>
              <a:chOff x="-1109853" y="3322463"/>
              <a:chExt cx="2326620" cy="1718939"/>
            </a:xfrm>
          </p:grpSpPr>
          <p:sp>
            <p:nvSpPr>
              <p:cNvPr id="9" name="文本框 23">
                <a:extLst>
                  <a:ext uri="{FF2B5EF4-FFF2-40B4-BE49-F238E27FC236}">
                    <a16:creationId xmlns:a16="http://schemas.microsoft.com/office/drawing/2014/main" id="{A302DCB4-6F0B-41F6-B4A0-0A26DA6859C1}"/>
                  </a:ext>
                </a:extLst>
              </p:cNvPr>
              <p:cNvSpPr txBox="1">
                <a:spLocks noChangeArrowheads="1"/>
              </p:cNvSpPr>
              <p:nvPr/>
            </p:nvSpPr>
            <p:spPr bwMode="auto">
              <a:xfrm>
                <a:off x="-1109853" y="4306528"/>
                <a:ext cx="2326620" cy="734874"/>
              </a:xfrm>
              <a:prstGeom prst="rect">
                <a:avLst/>
              </a:prstGeom>
              <a:noFill/>
              <a:ln w="2857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0" name="矩形标注">
                <a:extLst>
                  <a:ext uri="{FF2B5EF4-FFF2-40B4-BE49-F238E27FC236}">
                    <a16:creationId xmlns:a16="http://schemas.microsoft.com/office/drawing/2014/main" id="{734D0C38-3552-4CB9-97EF-2C1EF33447E6}"/>
                  </a:ext>
                </a:extLst>
              </p:cNvPr>
              <p:cNvSpPr/>
              <p:nvPr/>
            </p:nvSpPr>
            <p:spPr>
              <a:xfrm rot="10800000">
                <a:off x="-990201" y="3322463"/>
                <a:ext cx="2168952" cy="596625"/>
              </a:xfrm>
              <a:prstGeom prst="wedgeRectCallout">
                <a:avLst>
                  <a:gd name="adj1" fmla="val 40408"/>
                  <a:gd name="adj2" fmla="val -94559"/>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2655" b="1" dirty="0">
                  <a:solidFill>
                    <a:schemeClr val="bg1"/>
                  </a:solidFill>
                  <a:latin typeface="微软雅黑" panose="020B0503020204020204" pitchFamily="34" charset="-122"/>
                  <a:ea typeface="微软雅黑" panose="020B0503020204020204" pitchFamily="34" charset="-122"/>
                </a:endParaRPr>
              </a:p>
            </p:txBody>
          </p:sp>
        </p:grpSp>
        <p:sp>
          <p:nvSpPr>
            <p:cNvPr id="2" name="文本框 1">
              <a:extLst>
                <a:ext uri="{FF2B5EF4-FFF2-40B4-BE49-F238E27FC236}">
                  <a16:creationId xmlns:a16="http://schemas.microsoft.com/office/drawing/2014/main" id="{A479B160-21FB-4A84-A5A0-D85EF7DADB5F}"/>
                </a:ext>
              </a:extLst>
            </p:cNvPr>
            <p:cNvSpPr txBox="1"/>
            <p:nvPr/>
          </p:nvSpPr>
          <p:spPr>
            <a:xfrm>
              <a:off x="2594113" y="3945086"/>
              <a:ext cx="1415772" cy="461665"/>
            </a:xfrm>
            <a:prstGeom prst="rect">
              <a:avLst/>
            </a:prstGeom>
            <a:noFill/>
          </p:spPr>
          <p:txBody>
            <a:bodyPr wrap="non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进项编创</a:t>
              </a:r>
            </a:p>
          </p:txBody>
        </p:sp>
      </p:grpSp>
      <p:grpSp>
        <p:nvGrpSpPr>
          <p:cNvPr id="13" name="组合 12">
            <a:extLst>
              <a:ext uri="{FF2B5EF4-FFF2-40B4-BE49-F238E27FC236}">
                <a16:creationId xmlns:a16="http://schemas.microsoft.com/office/drawing/2014/main" id="{BAEBAD52-C99F-455E-B078-D64500F75D0E}"/>
              </a:ext>
            </a:extLst>
          </p:cNvPr>
          <p:cNvGrpSpPr>
            <a:grpSpLocks/>
          </p:cNvGrpSpPr>
          <p:nvPr/>
        </p:nvGrpSpPr>
        <p:grpSpPr bwMode="auto">
          <a:xfrm>
            <a:off x="5003800" y="2667000"/>
            <a:ext cx="8991600" cy="4323775"/>
            <a:chOff x="1461675" y="2408104"/>
            <a:chExt cx="7224771" cy="3474878"/>
          </a:xfrm>
        </p:grpSpPr>
        <p:sp>
          <p:nvSpPr>
            <p:cNvPr id="14" name="文本框 23">
              <a:extLst>
                <a:ext uri="{FF2B5EF4-FFF2-40B4-BE49-F238E27FC236}">
                  <a16:creationId xmlns:a16="http://schemas.microsoft.com/office/drawing/2014/main" id="{D79871BC-C65D-4759-B3AF-B2EB98EE177A}"/>
                </a:ext>
              </a:extLst>
            </p:cNvPr>
            <p:cNvSpPr txBox="1">
              <a:spLocks noChangeArrowheads="1"/>
            </p:cNvSpPr>
            <p:nvPr/>
          </p:nvSpPr>
          <p:spPr bwMode="auto">
            <a:xfrm>
              <a:off x="1461675" y="2408104"/>
              <a:ext cx="7224771" cy="2265861"/>
            </a:xfrm>
            <a:prstGeom prst="rect">
              <a:avLst/>
            </a:prstGeom>
            <a:noFill/>
            <a:ln w="2857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endParaRPr lang="zh-CN" altLang="en-US" sz="2987" dirty="0"/>
            </a:p>
          </p:txBody>
        </p:sp>
        <p:sp>
          <p:nvSpPr>
            <p:cNvPr id="15" name="矩形标注">
              <a:extLst>
                <a:ext uri="{FF2B5EF4-FFF2-40B4-BE49-F238E27FC236}">
                  <a16:creationId xmlns:a16="http://schemas.microsoft.com/office/drawing/2014/main" id="{D01A1690-3F95-498B-A2F9-16E0DADFC1A8}"/>
                </a:ext>
              </a:extLst>
            </p:cNvPr>
            <p:cNvSpPr/>
            <p:nvPr/>
          </p:nvSpPr>
          <p:spPr>
            <a:xfrm>
              <a:off x="3968907" y="5041400"/>
              <a:ext cx="3431775" cy="841582"/>
            </a:xfrm>
            <a:prstGeom prst="wedgeRectCallout">
              <a:avLst>
                <a:gd name="adj1" fmla="val 40408"/>
                <a:gd name="adj2" fmla="val -94559"/>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655" b="1" dirty="0">
                  <a:solidFill>
                    <a:schemeClr val="bg1"/>
                  </a:solidFill>
                  <a:latin typeface="微软雅黑" panose="020B0503020204020204" pitchFamily="34" charset="-122"/>
                  <a:ea typeface="微软雅黑" panose="020B0503020204020204" pitchFamily="34" charset="-122"/>
                </a:rPr>
                <a:t>查看正在编创和已发布的自创资源包</a:t>
              </a:r>
            </a:p>
          </p:txBody>
        </p:sp>
      </p:grpSp>
      <p:pic>
        <p:nvPicPr>
          <p:cNvPr id="6" name="图片 5">
            <a:extLst>
              <a:ext uri="{FF2B5EF4-FFF2-40B4-BE49-F238E27FC236}">
                <a16:creationId xmlns:a16="http://schemas.microsoft.com/office/drawing/2014/main" id="{05229E99-0E0F-4257-9C9E-EAB37B961B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00" y="6173338"/>
            <a:ext cx="4800600" cy="27036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0612044"/>
      </p:ext>
    </p:extLst>
  </p:cSld>
  <p:clrMapOvr>
    <a:masterClrMapping/>
  </p:clrMapOvr>
  <mc:AlternateContent xmlns:mc="http://schemas.openxmlformats.org/markup-compatibility/2006" xmlns:p14="http://schemas.microsoft.com/office/powerpoint/2010/main">
    <mc:Choice Requires="p14">
      <p:transition spd="slow" p14:dur="16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705B5C-7275-41B8-8395-7B4FC85A9B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800" y="1245918"/>
            <a:ext cx="15900400" cy="7898082"/>
          </a:xfrm>
          <a:prstGeom prst="rect">
            <a:avLst/>
          </a:prstGeom>
        </p:spPr>
      </p:pic>
      <p:grpSp>
        <p:nvGrpSpPr>
          <p:cNvPr id="4" name="组合 3">
            <a:extLst>
              <a:ext uri="{FF2B5EF4-FFF2-40B4-BE49-F238E27FC236}">
                <a16:creationId xmlns:a16="http://schemas.microsoft.com/office/drawing/2014/main" id="{9AC098BB-289D-48BC-9FD0-815E508F86F0}"/>
              </a:ext>
            </a:extLst>
          </p:cNvPr>
          <p:cNvGrpSpPr/>
          <p:nvPr/>
        </p:nvGrpSpPr>
        <p:grpSpPr>
          <a:xfrm>
            <a:off x="-101600" y="229782"/>
            <a:ext cx="8407400" cy="933118"/>
            <a:chOff x="0" y="286082"/>
            <a:chExt cx="8407400" cy="933118"/>
          </a:xfrm>
        </p:grpSpPr>
        <p:sp>
          <p:nvSpPr>
            <p:cNvPr id="5" name="稻壳儿春秋广告/盗版必究        原创来源：http://chn.docer.com/works?userid=199329941#!/work_time">
              <a:extLst>
                <a:ext uri="{FF2B5EF4-FFF2-40B4-BE49-F238E27FC236}">
                  <a16:creationId xmlns:a16="http://schemas.microsoft.com/office/drawing/2014/main" id="{E1D3B5B0-76CF-400A-89D2-A3CC604F0EA9}"/>
                </a:ext>
              </a:extLst>
            </p:cNvPr>
            <p:cNvSpPr txBox="1"/>
            <p:nvPr/>
          </p:nvSpPr>
          <p:spPr>
            <a:xfrm>
              <a:off x="431800" y="290977"/>
              <a:ext cx="5943600" cy="461665"/>
            </a:xfrm>
            <a:prstGeom prst="rect">
              <a:avLst/>
            </a:prstGeom>
            <a:noFill/>
          </p:spPr>
          <p:txBody>
            <a:bodyPr wrap="square" rtlCol="0">
              <a:spAutoFit/>
            </a:bodyPr>
            <a:lstStyle/>
            <a:p>
              <a:r>
                <a:rPr lang="zh-CN" altLang="en-US" sz="2400" b="1" dirty="0">
                  <a:solidFill>
                    <a:srgbClr val="0070C0"/>
                  </a:solidFill>
                  <a:latin typeface="微软雅黑" panose="020B0503020204020204" pitchFamily="34" charset="-122"/>
                  <a:ea typeface="微软雅黑" panose="020B0503020204020204" pitchFamily="34" charset="-122"/>
                </a:rPr>
                <a:t>编创资源包</a:t>
              </a:r>
            </a:p>
          </p:txBody>
        </p:sp>
        <p:sp>
          <p:nvSpPr>
            <p:cNvPr id="6" name="稻壳儿春秋广告/盗版必究        原创来源：http://chn.docer.com/works?userid=199329941#!/work_time">
              <a:extLst>
                <a:ext uri="{FF2B5EF4-FFF2-40B4-BE49-F238E27FC236}">
                  <a16:creationId xmlns:a16="http://schemas.microsoft.com/office/drawing/2014/main" id="{8CE1379D-D44E-4712-8DA6-57525B5965F0}"/>
                </a:ext>
              </a:extLst>
            </p:cNvPr>
            <p:cNvSpPr txBox="1"/>
            <p:nvPr/>
          </p:nvSpPr>
          <p:spPr>
            <a:xfrm>
              <a:off x="431800" y="752642"/>
              <a:ext cx="7975600" cy="453457"/>
            </a:xfrm>
            <a:prstGeom prst="rect">
              <a:avLst/>
            </a:prstGeom>
            <a:noFill/>
          </p:spPr>
          <p:txBody>
            <a:bodyPr wrap="square" rtlCol="0">
              <a:spAutoFit/>
            </a:bodyPr>
            <a:lstStyle/>
            <a:p>
              <a:pPr>
                <a:lnSpc>
                  <a:spcPct val="130000"/>
                </a:lnSpc>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rPr>
                <a:t>团队可以编创自己团队的内部资源包，并进行共享发布</a:t>
              </a:r>
            </a:p>
          </p:txBody>
        </p:sp>
        <p:sp>
          <p:nvSpPr>
            <p:cNvPr id="7" name="稻壳儿春秋广告/盗版必究        原创来源：http://chn.docer.com/works?userid=199329941#!/work_time">
              <a:extLst>
                <a:ext uri="{FF2B5EF4-FFF2-40B4-BE49-F238E27FC236}">
                  <a16:creationId xmlns:a16="http://schemas.microsoft.com/office/drawing/2014/main" id="{A652C95B-0310-4726-A5C0-6E13076788F5}"/>
                </a:ext>
              </a:extLst>
            </p:cNvPr>
            <p:cNvSpPr/>
            <p:nvPr/>
          </p:nvSpPr>
          <p:spPr>
            <a:xfrm>
              <a:off x="0" y="286082"/>
              <a:ext cx="303134" cy="933118"/>
            </a:xfrm>
            <a:custGeom>
              <a:avLst/>
              <a:gdLst>
                <a:gd name="connsiteX0" fmla="*/ 0 w 285750"/>
                <a:gd name="connsiteY0" fmla="*/ 0 h 664369"/>
                <a:gd name="connsiteX1" fmla="*/ 105915 w 285750"/>
                <a:gd name="connsiteY1" fmla="*/ 0 h 664369"/>
                <a:gd name="connsiteX2" fmla="*/ 225804 w 285750"/>
                <a:gd name="connsiteY2" fmla="*/ 0 h 664369"/>
                <a:gd name="connsiteX3" fmla="*/ 285750 w 285750"/>
                <a:gd name="connsiteY3" fmla="*/ 59947 h 664369"/>
                <a:gd name="connsiteX4" fmla="*/ 285750 w 285750"/>
                <a:gd name="connsiteY4" fmla="*/ 604423 h 664369"/>
                <a:gd name="connsiteX5" fmla="*/ 225804 w 285750"/>
                <a:gd name="connsiteY5" fmla="*/ 664369 h 664369"/>
                <a:gd name="connsiteX6" fmla="*/ 105915 w 285750"/>
                <a:gd name="connsiteY6" fmla="*/ 664369 h 664369"/>
                <a:gd name="connsiteX7" fmla="*/ 0 w 285750"/>
                <a:gd name="connsiteY7" fmla="*/ 664369 h 664369"/>
                <a:gd name="connsiteX8" fmla="*/ 0 w 285750"/>
                <a:gd name="connsiteY8"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664369">
                  <a:moveTo>
                    <a:pt x="0" y="0"/>
                  </a:moveTo>
                  <a:lnTo>
                    <a:pt x="105915" y="0"/>
                  </a:lnTo>
                  <a:lnTo>
                    <a:pt x="225804" y="0"/>
                  </a:lnTo>
                  <a:cubicBezTo>
                    <a:pt x="258911" y="0"/>
                    <a:pt x="285750" y="26839"/>
                    <a:pt x="285750" y="59947"/>
                  </a:cubicBezTo>
                  <a:lnTo>
                    <a:pt x="285750" y="604423"/>
                  </a:lnTo>
                  <a:cubicBezTo>
                    <a:pt x="285750" y="637530"/>
                    <a:pt x="258911" y="664369"/>
                    <a:pt x="225804" y="664369"/>
                  </a:cubicBezTo>
                  <a:lnTo>
                    <a:pt x="105915" y="664369"/>
                  </a:lnTo>
                  <a:lnTo>
                    <a:pt x="0" y="664369"/>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2328845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479"/>
  <p:tag name="KSO_WM_UNIT_TYPE" val="d"/>
  <p:tag name="KSO_WM_UNIT_INDEX" val="1"/>
  <p:tag name="KSO_WM_UNIT_ID" val="diagram20185479_1*d*1"/>
  <p:tag name="KSO_WM_UNIT_LAYERLEVEL" val="1"/>
  <p:tag name="KSO_WM_UNIT_VALUE" val="1048*929"/>
  <p:tag name="KSO_WM_UNIT_HIGHLIGHT" val="0"/>
  <p:tag name="KSO_WM_UNIT_COMPATIBLE" val="0"/>
  <p:tag name="KSO_WM_UNIT_CLEAR" val="0"/>
  <p:tag name="KSO_WM_BEAUTIFY_FLAG" val="#wm#"/>
  <p:tag name="KSO_WM_TAG_VERSION" val="1.0"/>
  <p:tag name="KSO_WM_UNIT_ADJUSTLAYOUT_ID" val="9"/>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38"/>
  <p:tag name="KSO_WM_UNIT_TYPE" val="l_h_f"/>
  <p:tag name="KSO_WM_UNIT_INDEX" val="1_1_1"/>
  <p:tag name="KSO_WM_UNIT_ID" val="diagram160838_3*l_h_f*1_1_1"/>
  <p:tag name="KSO_WM_UNIT_LAYERLEVEL" val="1_1_1"/>
  <p:tag name="KSO_WM_UNIT_VALUE" val="69"/>
  <p:tag name="KSO_WM_UNIT_HIGHLIGHT" val="0"/>
  <p:tag name="KSO_WM_UNIT_COMPATIBLE" val="0"/>
  <p:tag name="KSO_WM_UNIT_CLEAR" val="0"/>
  <p:tag name="KSO_WM_UNIT_PRESET_TEXT_INDEX" val="5"/>
  <p:tag name="KSO_WM_UNIT_PRESET_TEXT_LEN" val="125"/>
  <p:tag name="KSO_WM_DIAGRAM_GROUP_CODE" val="l1-1"/>
  <p:tag name="KSO_WM_UNIT_TEXT_FILL_FORE_SCHEMECOLOR_INDEX" val="13"/>
  <p:tag name="KSO_WM_UNIT_TEXT_FILL_TYPE" val="1"/>
  <p:tag name="KSO_WM_UNIT_USESOURCEFORMAT_APPLY" val="0"/>
</p:tagLst>
</file>

<file path=ppt/tags/tag2.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523132948"/>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1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13"/>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93213"/>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838"/>
  <p:tag name="KSO_WM_UNIT_TYPE" val="l_h_f"/>
  <p:tag name="KSO_WM_UNIT_INDEX" val="1_1_1"/>
  <p:tag name="KSO_WM_UNIT_ID" val="diagram160838_3*l_h_f*1_1_1"/>
  <p:tag name="KSO_WM_UNIT_LAYERLEVEL" val="1_1_1"/>
  <p:tag name="KSO_WM_UNIT_VALUE" val="69"/>
  <p:tag name="KSO_WM_UNIT_HIGHLIGHT" val="0"/>
  <p:tag name="KSO_WM_UNIT_COMPATIBLE" val="0"/>
  <p:tag name="KSO_WM_UNIT_CLEAR" val="0"/>
  <p:tag name="KSO_WM_UNIT_PRESET_TEXT_INDEX" val="5"/>
  <p:tag name="KSO_WM_UNIT_PRESET_TEXT_LEN" val="125"/>
  <p:tag name="KSO_WM_DIAGRAM_GROUP_CODE" val="l1-1"/>
  <p:tag name="KSO_WM_UNIT_TEXT_FILL_FORE_SCHEMECOLOR_INDEX" val="13"/>
  <p:tag name="KSO_WM_UNIT_TEXT_FILL_TYPE" val="1"/>
  <p:tag name="KSO_WM_UNIT_USESOURCEFORMAT_APPLY"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2673</TotalTime>
  <Words>2849</Words>
  <Application>Microsoft Office PowerPoint</Application>
  <PresentationFormat>自定义</PresentationFormat>
  <Paragraphs>494</Paragraphs>
  <Slides>120</Slides>
  <Notes>39</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120</vt:i4>
      </vt:variant>
    </vt:vector>
  </HeadingPairs>
  <TitlesOfParts>
    <vt:vector size="131" baseType="lpstr">
      <vt:lpstr>Bebas Neue</vt:lpstr>
      <vt:lpstr>等线</vt:lpstr>
      <vt:lpstr>黑体</vt:lpstr>
      <vt:lpstr>华文中宋</vt:lpstr>
      <vt:lpstr>宋体</vt:lpstr>
      <vt:lpstr>微软雅黑</vt:lpstr>
      <vt:lpstr>Arial</vt:lpstr>
      <vt:lpstr>Calibri</vt:lpstr>
      <vt:lpstr>Times New Roman</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Angle Monita</dc:creator>
  <cp:lastModifiedBy>郭 子嫣</cp:lastModifiedBy>
  <cp:revision>166</cp:revision>
  <dcterms:created xsi:type="dcterms:W3CDTF">2019-06-06T09:50:40Z</dcterms:created>
  <dcterms:modified xsi:type="dcterms:W3CDTF">2021-09-17T09:39:02Z</dcterms:modified>
</cp:coreProperties>
</file>